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1" r:id="rId1"/>
  </p:sldMasterIdLst>
  <p:notesMasterIdLst>
    <p:notesMasterId r:id="rId47"/>
  </p:notesMasterIdLst>
  <p:handoutMasterIdLst>
    <p:handoutMasterId r:id="rId48"/>
  </p:handoutMasterIdLst>
  <p:sldIdLst>
    <p:sldId id="256" r:id="rId2"/>
    <p:sldId id="273" r:id="rId3"/>
    <p:sldId id="288" r:id="rId4"/>
    <p:sldId id="286" r:id="rId5"/>
    <p:sldId id="387" r:id="rId6"/>
    <p:sldId id="359" r:id="rId7"/>
    <p:sldId id="379" r:id="rId8"/>
    <p:sldId id="376" r:id="rId9"/>
    <p:sldId id="377" r:id="rId10"/>
    <p:sldId id="378" r:id="rId11"/>
    <p:sldId id="380" r:id="rId12"/>
    <p:sldId id="382" r:id="rId13"/>
    <p:sldId id="419" r:id="rId14"/>
    <p:sldId id="424" r:id="rId15"/>
    <p:sldId id="420" r:id="rId16"/>
    <p:sldId id="423" r:id="rId17"/>
    <p:sldId id="381" r:id="rId18"/>
    <p:sldId id="365" r:id="rId19"/>
    <p:sldId id="364" r:id="rId20"/>
    <p:sldId id="363" r:id="rId21"/>
    <p:sldId id="369" r:id="rId22"/>
    <p:sldId id="428" r:id="rId23"/>
    <p:sldId id="370" r:id="rId24"/>
    <p:sldId id="371" r:id="rId25"/>
    <p:sldId id="425" r:id="rId26"/>
    <p:sldId id="414" r:id="rId27"/>
    <p:sldId id="388" r:id="rId28"/>
    <p:sldId id="404" r:id="rId29"/>
    <p:sldId id="405" r:id="rId30"/>
    <p:sldId id="406" r:id="rId31"/>
    <p:sldId id="407" r:id="rId32"/>
    <p:sldId id="426" r:id="rId33"/>
    <p:sldId id="393" r:id="rId34"/>
    <p:sldId id="394" r:id="rId35"/>
    <p:sldId id="389" r:id="rId36"/>
    <p:sldId id="417" r:id="rId37"/>
    <p:sldId id="390" r:id="rId38"/>
    <p:sldId id="402" r:id="rId39"/>
    <p:sldId id="392" r:id="rId40"/>
    <p:sldId id="355" r:id="rId41"/>
    <p:sldId id="340" r:id="rId42"/>
    <p:sldId id="341" r:id="rId43"/>
    <p:sldId id="343" r:id="rId44"/>
    <p:sldId id="372" r:id="rId45"/>
    <p:sldId id="290" r:id="rId46"/>
  </p:sldIdLst>
  <p:sldSz cx="9144000" cy="6858000" type="screen4x3"/>
  <p:notesSz cx="6864350" cy="9996488"/>
  <p:defaultTextStyle>
    <a:defPPr>
      <a:defRPr lang="en-US"/>
    </a:defPPr>
    <a:lvl1pPr algn="l" rtl="0" fontAlgn="base">
      <a:spcBef>
        <a:spcPct val="50000"/>
      </a:spcBef>
      <a:spcAft>
        <a:spcPct val="0"/>
      </a:spcAft>
      <a:defRPr sz="1500" kern="1200">
        <a:solidFill>
          <a:schemeClr val="tx1"/>
        </a:solidFill>
        <a:latin typeface="Arial" pitchFamily="34" charset="0"/>
        <a:ea typeface="MS PGothic" pitchFamily="34" charset="-128"/>
        <a:cs typeface="+mn-cs"/>
      </a:defRPr>
    </a:lvl1pPr>
    <a:lvl2pPr marL="457200" algn="l" rtl="0" fontAlgn="base">
      <a:spcBef>
        <a:spcPct val="50000"/>
      </a:spcBef>
      <a:spcAft>
        <a:spcPct val="0"/>
      </a:spcAft>
      <a:defRPr sz="1500" kern="1200">
        <a:solidFill>
          <a:schemeClr val="tx1"/>
        </a:solidFill>
        <a:latin typeface="Arial" pitchFamily="34" charset="0"/>
        <a:ea typeface="MS PGothic" pitchFamily="34" charset="-128"/>
        <a:cs typeface="+mn-cs"/>
      </a:defRPr>
    </a:lvl2pPr>
    <a:lvl3pPr marL="914400" algn="l" rtl="0" fontAlgn="base">
      <a:spcBef>
        <a:spcPct val="50000"/>
      </a:spcBef>
      <a:spcAft>
        <a:spcPct val="0"/>
      </a:spcAft>
      <a:defRPr sz="1500" kern="1200">
        <a:solidFill>
          <a:schemeClr val="tx1"/>
        </a:solidFill>
        <a:latin typeface="Arial" pitchFamily="34" charset="0"/>
        <a:ea typeface="MS PGothic" pitchFamily="34" charset="-128"/>
        <a:cs typeface="+mn-cs"/>
      </a:defRPr>
    </a:lvl3pPr>
    <a:lvl4pPr marL="1371600" algn="l" rtl="0" fontAlgn="base">
      <a:spcBef>
        <a:spcPct val="50000"/>
      </a:spcBef>
      <a:spcAft>
        <a:spcPct val="0"/>
      </a:spcAft>
      <a:defRPr sz="1500" kern="1200">
        <a:solidFill>
          <a:schemeClr val="tx1"/>
        </a:solidFill>
        <a:latin typeface="Arial" pitchFamily="34" charset="0"/>
        <a:ea typeface="MS PGothic" pitchFamily="34" charset="-128"/>
        <a:cs typeface="+mn-cs"/>
      </a:defRPr>
    </a:lvl4pPr>
    <a:lvl5pPr marL="1828800" algn="l" rtl="0" fontAlgn="base">
      <a:spcBef>
        <a:spcPct val="50000"/>
      </a:spcBef>
      <a:spcAft>
        <a:spcPct val="0"/>
      </a:spcAft>
      <a:defRPr sz="1500" kern="1200">
        <a:solidFill>
          <a:schemeClr val="tx1"/>
        </a:solidFill>
        <a:latin typeface="Arial" pitchFamily="34" charset="0"/>
        <a:ea typeface="MS PGothic" pitchFamily="34" charset="-128"/>
        <a:cs typeface="+mn-cs"/>
      </a:defRPr>
    </a:lvl5pPr>
    <a:lvl6pPr marL="2286000" algn="l" defTabSz="914400" rtl="0" eaLnBrk="1" latinLnBrk="1" hangingPunct="1">
      <a:defRPr sz="1500" kern="1200">
        <a:solidFill>
          <a:schemeClr val="tx1"/>
        </a:solidFill>
        <a:latin typeface="Arial" pitchFamily="34" charset="0"/>
        <a:ea typeface="MS PGothic" pitchFamily="34" charset="-128"/>
        <a:cs typeface="+mn-cs"/>
      </a:defRPr>
    </a:lvl6pPr>
    <a:lvl7pPr marL="2743200" algn="l" defTabSz="914400" rtl="0" eaLnBrk="1" latinLnBrk="1" hangingPunct="1">
      <a:defRPr sz="1500" kern="1200">
        <a:solidFill>
          <a:schemeClr val="tx1"/>
        </a:solidFill>
        <a:latin typeface="Arial" pitchFamily="34" charset="0"/>
        <a:ea typeface="MS PGothic" pitchFamily="34" charset="-128"/>
        <a:cs typeface="+mn-cs"/>
      </a:defRPr>
    </a:lvl7pPr>
    <a:lvl8pPr marL="3200400" algn="l" defTabSz="914400" rtl="0" eaLnBrk="1" latinLnBrk="1" hangingPunct="1">
      <a:defRPr sz="1500" kern="1200">
        <a:solidFill>
          <a:schemeClr val="tx1"/>
        </a:solidFill>
        <a:latin typeface="Arial" pitchFamily="34" charset="0"/>
        <a:ea typeface="MS PGothic" pitchFamily="34" charset="-128"/>
        <a:cs typeface="+mn-cs"/>
      </a:defRPr>
    </a:lvl8pPr>
    <a:lvl9pPr marL="3657600" algn="l" defTabSz="914400" rtl="0" eaLnBrk="1" latinLnBrk="1" hangingPunct="1">
      <a:defRPr sz="1500" kern="1200">
        <a:solidFill>
          <a:schemeClr val="tx1"/>
        </a:solidFill>
        <a:latin typeface="Arial" pitchFamily="34" charset="0"/>
        <a:ea typeface="MS PGothic" pitchFamily="34" charset="-128"/>
        <a:cs typeface="+mn-cs"/>
      </a:defRPr>
    </a:lvl9pPr>
  </p:defaultTextStyle>
  <p:modifyVerifier cryptProviderType="rsaFull" cryptAlgorithmClass="hash" cryptAlgorithmType="typeAny" cryptAlgorithmSid="4" spinCount="50000" saltData="Q4zNoDaBq8kx+/0EH+w34w" hashData="HjF28FWk8KwXhXoJT4HDTgcLIws"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0000"/>
    <a:srgbClr val="1960AB"/>
    <a:srgbClr val="4D4D4D"/>
    <a:srgbClr val="5F5F5F"/>
    <a:srgbClr val="777777"/>
    <a:srgbClr val="808080"/>
    <a:srgbClr val="FFFFFF"/>
    <a:srgbClr val="DC0AC3"/>
  </p:clrMru>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84" autoAdjust="0"/>
    <p:restoredTop sz="83094" autoAdjust="0"/>
  </p:normalViewPr>
  <p:slideViewPr>
    <p:cSldViewPr>
      <p:cViewPr>
        <p:scale>
          <a:sx n="75" d="100"/>
          <a:sy n="75" d="100"/>
        </p:scale>
        <p:origin x="-1938" y="-378"/>
      </p:cViewPr>
      <p:guideLst>
        <p:guide orient="horz" pos="2160"/>
        <p:guide pos="2880"/>
      </p:guideLst>
    </p:cSldViewPr>
  </p:slideViewPr>
  <p:notesTextViewPr>
    <p:cViewPr>
      <p:scale>
        <a:sx n="75" d="100"/>
        <a:sy n="75" d="100"/>
      </p:scale>
      <p:origin x="0" y="0"/>
    </p:cViewPr>
  </p:notesTextViewPr>
  <p:sorterViewPr>
    <p:cViewPr>
      <p:scale>
        <a:sx n="66" d="100"/>
        <a:sy n="66" d="100"/>
      </p:scale>
      <p:origin x="0" y="0"/>
    </p:cViewPr>
  </p:sorterViewPr>
  <p:notesViewPr>
    <p:cSldViewPr>
      <p:cViewPr varScale="1">
        <p:scale>
          <a:sx n="80" d="100"/>
          <a:sy n="80" d="100"/>
        </p:scale>
        <p:origin x="-4044" y="-108"/>
      </p:cViewPr>
      <p:guideLst>
        <p:guide orient="horz" pos="3149"/>
        <p:guide pos="2162"/>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im%20jongwoo\Desktop\&#48516;&#49437;&#54617;&#54924;_CRD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Kim%20jongwoo\Desktop\&#53685;&#54633;%20&#47928;&#49436;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ko-KR"/>
  <c:style val="4"/>
  <c:chart>
    <c:title>
      <c:layout/>
    </c:title>
    <c:plotArea>
      <c:layout>
        <c:manualLayout>
          <c:layoutTarget val="inner"/>
          <c:xMode val="edge"/>
          <c:yMode val="edge"/>
          <c:x val="0.10927901746688867"/>
          <c:y val="4.3896851542122466E-2"/>
          <c:w val="0.8333297455339016"/>
          <c:h val="0.74084458735623882"/>
        </c:manualLayout>
      </c:layout>
      <c:lineChart>
        <c:grouping val="stacked"/>
        <c:ser>
          <c:idx val="0"/>
          <c:order val="0"/>
          <c:tx>
            <c:strRef>
              <c:f>'CFADS2258-20120211-180940Z- (2'!$E$1</c:f>
              <c:strCache>
                <c:ptCount val="1"/>
              </c:strCache>
            </c:strRef>
          </c:tx>
          <c:marker>
            <c:symbol val="none"/>
          </c:marker>
          <c:cat>
            <c:numRef>
              <c:f>'CFADS2258-20120211-180940Z- (2'!$B$2:$B$3139</c:f>
              <c:numCache>
                <c:formatCode>h:mm;@</c:formatCode>
                <c:ptCount val="3138"/>
                <c:pt idx="0">
                  <c:v>0.75659722222222225</c:v>
                </c:pt>
                <c:pt idx="1">
                  <c:v>0.75665509259259933</c:v>
                </c:pt>
                <c:pt idx="2">
                  <c:v>0.75671296296296042</c:v>
                </c:pt>
                <c:pt idx="3">
                  <c:v>0.75677083333333905</c:v>
                </c:pt>
                <c:pt idx="4">
                  <c:v>0.75682870370370636</c:v>
                </c:pt>
                <c:pt idx="5">
                  <c:v>0.75688657407407656</c:v>
                </c:pt>
                <c:pt idx="6">
                  <c:v>0.75694444444444853</c:v>
                </c:pt>
                <c:pt idx="7">
                  <c:v>0.75700231481481473</c:v>
                </c:pt>
                <c:pt idx="8">
                  <c:v>0.75706018518518514</c:v>
                </c:pt>
                <c:pt idx="9">
                  <c:v>0.75711805555555811</c:v>
                </c:pt>
                <c:pt idx="10">
                  <c:v>0.75717592592592586</c:v>
                </c:pt>
                <c:pt idx="11">
                  <c:v>0.75723379629629661</c:v>
                </c:pt>
                <c:pt idx="12">
                  <c:v>0.75729166666666936</c:v>
                </c:pt>
                <c:pt idx="13">
                  <c:v>0.75734953703703944</c:v>
                </c:pt>
                <c:pt idx="14">
                  <c:v>0.75740740740740764</c:v>
                </c:pt>
                <c:pt idx="15">
                  <c:v>0.75746527777777783</c:v>
                </c:pt>
                <c:pt idx="16">
                  <c:v>0.75752314814814825</c:v>
                </c:pt>
                <c:pt idx="17">
                  <c:v>0.757581018518523</c:v>
                </c:pt>
                <c:pt idx="18">
                  <c:v>0.75763888888889286</c:v>
                </c:pt>
                <c:pt idx="19">
                  <c:v>0.75769675925925961</c:v>
                </c:pt>
                <c:pt idx="20">
                  <c:v>0.75775462962963236</c:v>
                </c:pt>
                <c:pt idx="21">
                  <c:v>0.7578125</c:v>
                </c:pt>
                <c:pt idx="22">
                  <c:v>0.7578703703703743</c:v>
                </c:pt>
                <c:pt idx="23">
                  <c:v>0.75792824074074072</c:v>
                </c:pt>
                <c:pt idx="24">
                  <c:v>0.75798611111111114</c:v>
                </c:pt>
                <c:pt idx="25">
                  <c:v>0.75804398148148378</c:v>
                </c:pt>
                <c:pt idx="26">
                  <c:v>0.75810185185185175</c:v>
                </c:pt>
                <c:pt idx="27">
                  <c:v>0.75815972222222261</c:v>
                </c:pt>
                <c:pt idx="28">
                  <c:v>0.75821759259259536</c:v>
                </c:pt>
                <c:pt idx="29">
                  <c:v>0.758275462962963</c:v>
                </c:pt>
                <c:pt idx="30">
                  <c:v>0.75833333333333364</c:v>
                </c:pt>
                <c:pt idx="31">
                  <c:v>0.75839120370370661</c:v>
                </c:pt>
                <c:pt idx="32">
                  <c:v>0.75844907407407913</c:v>
                </c:pt>
                <c:pt idx="33">
                  <c:v>0.75850694444444444</c:v>
                </c:pt>
                <c:pt idx="34">
                  <c:v>0.75856481481481564</c:v>
                </c:pt>
                <c:pt idx="35">
                  <c:v>0.75862268518518816</c:v>
                </c:pt>
                <c:pt idx="36">
                  <c:v>0.75868055555555824</c:v>
                </c:pt>
                <c:pt idx="37">
                  <c:v>0.75873842592592589</c:v>
                </c:pt>
                <c:pt idx="38">
                  <c:v>0.75879629629630019</c:v>
                </c:pt>
                <c:pt idx="39">
                  <c:v>0.75885416666666661</c:v>
                </c:pt>
                <c:pt idx="40">
                  <c:v>0.75891203703703702</c:v>
                </c:pt>
                <c:pt idx="41">
                  <c:v>0.75896990740740966</c:v>
                </c:pt>
                <c:pt idx="42">
                  <c:v>0.75902777777777775</c:v>
                </c:pt>
                <c:pt idx="43">
                  <c:v>0.75908564814815105</c:v>
                </c:pt>
                <c:pt idx="44">
                  <c:v>0.75914351851852357</c:v>
                </c:pt>
                <c:pt idx="45">
                  <c:v>0.75920138888889122</c:v>
                </c:pt>
                <c:pt idx="46">
                  <c:v>0.75925925925925963</c:v>
                </c:pt>
                <c:pt idx="47">
                  <c:v>0.75931712962962949</c:v>
                </c:pt>
                <c:pt idx="48">
                  <c:v>0.75937500000000269</c:v>
                </c:pt>
                <c:pt idx="49">
                  <c:v>0.75943287037037255</c:v>
                </c:pt>
                <c:pt idx="50">
                  <c:v>0.75949074074074052</c:v>
                </c:pt>
                <c:pt idx="51">
                  <c:v>0.75954861111111405</c:v>
                </c:pt>
                <c:pt idx="52">
                  <c:v>0.75960648148148402</c:v>
                </c:pt>
                <c:pt idx="53">
                  <c:v>0.75966435185185188</c:v>
                </c:pt>
                <c:pt idx="54">
                  <c:v>0.75972222222222263</c:v>
                </c:pt>
                <c:pt idx="55">
                  <c:v>0.7597800925925976</c:v>
                </c:pt>
                <c:pt idx="56">
                  <c:v>0.75983796296296258</c:v>
                </c:pt>
                <c:pt idx="57">
                  <c:v>0.75989583333333988</c:v>
                </c:pt>
                <c:pt idx="58">
                  <c:v>0.75995370370370363</c:v>
                </c:pt>
                <c:pt idx="59">
                  <c:v>0.76001157407407693</c:v>
                </c:pt>
                <c:pt idx="60">
                  <c:v>0.76006944444444702</c:v>
                </c:pt>
                <c:pt idx="61">
                  <c:v>0.7601273148148171</c:v>
                </c:pt>
                <c:pt idx="62">
                  <c:v>0.76018518518518563</c:v>
                </c:pt>
                <c:pt idx="63">
                  <c:v>0.76024305555555838</c:v>
                </c:pt>
                <c:pt idx="64">
                  <c:v>0.76030092592592557</c:v>
                </c:pt>
                <c:pt idx="65">
                  <c:v>0.76035879629629843</c:v>
                </c:pt>
                <c:pt idx="66">
                  <c:v>0.76041666666666652</c:v>
                </c:pt>
                <c:pt idx="67">
                  <c:v>0.76047453703703705</c:v>
                </c:pt>
                <c:pt idx="68">
                  <c:v>0.76053240740740735</c:v>
                </c:pt>
                <c:pt idx="69">
                  <c:v>0.76059027777777999</c:v>
                </c:pt>
                <c:pt idx="70">
                  <c:v>0.76064814814815163</c:v>
                </c:pt>
                <c:pt idx="71">
                  <c:v>0.7607060185185236</c:v>
                </c:pt>
                <c:pt idx="72">
                  <c:v>0.76076388888889135</c:v>
                </c:pt>
                <c:pt idx="73">
                  <c:v>0.76082175925926065</c:v>
                </c:pt>
                <c:pt idx="74">
                  <c:v>0.76087962962963296</c:v>
                </c:pt>
                <c:pt idx="75">
                  <c:v>0.76093749999999993</c:v>
                </c:pt>
                <c:pt idx="76">
                  <c:v>0.76099537037037535</c:v>
                </c:pt>
                <c:pt idx="77">
                  <c:v>0.76105324074074077</c:v>
                </c:pt>
                <c:pt idx="78">
                  <c:v>0.76111111111111163</c:v>
                </c:pt>
                <c:pt idx="79">
                  <c:v>0.7611689814814816</c:v>
                </c:pt>
                <c:pt idx="80">
                  <c:v>0.7612268518518519</c:v>
                </c:pt>
                <c:pt idx="81">
                  <c:v>0.76128472222222221</c:v>
                </c:pt>
                <c:pt idx="82">
                  <c:v>0.76134259259259585</c:v>
                </c:pt>
                <c:pt idx="83">
                  <c:v>0.76174768518518921</c:v>
                </c:pt>
                <c:pt idx="84">
                  <c:v>0.76180555555555884</c:v>
                </c:pt>
                <c:pt idx="85">
                  <c:v>0.76186342592592549</c:v>
                </c:pt>
                <c:pt idx="86">
                  <c:v>0.76192129629630134</c:v>
                </c:pt>
                <c:pt idx="87">
                  <c:v>0.76197916666666765</c:v>
                </c:pt>
                <c:pt idx="88">
                  <c:v>0.76203703703703762</c:v>
                </c:pt>
                <c:pt idx="89">
                  <c:v>0.76209490740741015</c:v>
                </c:pt>
                <c:pt idx="90">
                  <c:v>0.76215277777777779</c:v>
                </c:pt>
                <c:pt idx="91">
                  <c:v>0.76221064814814865</c:v>
                </c:pt>
                <c:pt idx="92">
                  <c:v>0.76226851851852184</c:v>
                </c:pt>
                <c:pt idx="93">
                  <c:v>0.76232638888888893</c:v>
                </c:pt>
                <c:pt idx="94">
                  <c:v>0.76238425925925923</c:v>
                </c:pt>
                <c:pt idx="95">
                  <c:v>0.76244212962962954</c:v>
                </c:pt>
                <c:pt idx="96">
                  <c:v>0.76250000000000062</c:v>
                </c:pt>
                <c:pt idx="97">
                  <c:v>0.76255787037037315</c:v>
                </c:pt>
                <c:pt idx="98">
                  <c:v>0.76261574074074068</c:v>
                </c:pt>
                <c:pt idx="99">
                  <c:v>0.7626736111111152</c:v>
                </c:pt>
                <c:pt idx="100">
                  <c:v>0.76273148148148484</c:v>
                </c:pt>
                <c:pt idx="101">
                  <c:v>0.76278935185185182</c:v>
                </c:pt>
                <c:pt idx="102">
                  <c:v>0.76284722222222479</c:v>
                </c:pt>
                <c:pt idx="103">
                  <c:v>0.7629050925925992</c:v>
                </c:pt>
                <c:pt idx="104">
                  <c:v>0.76296296296296007</c:v>
                </c:pt>
                <c:pt idx="105">
                  <c:v>0.76302083333333837</c:v>
                </c:pt>
                <c:pt idx="106">
                  <c:v>0.76307870370370623</c:v>
                </c:pt>
                <c:pt idx="107">
                  <c:v>0.76313657407407465</c:v>
                </c:pt>
                <c:pt idx="108">
                  <c:v>0.76319444444444773</c:v>
                </c:pt>
                <c:pt idx="109">
                  <c:v>0.76325231481481481</c:v>
                </c:pt>
                <c:pt idx="110">
                  <c:v>0.76331018518518512</c:v>
                </c:pt>
                <c:pt idx="111">
                  <c:v>0.76336805555555565</c:v>
                </c:pt>
                <c:pt idx="112">
                  <c:v>0.76342592592592551</c:v>
                </c:pt>
                <c:pt idx="113">
                  <c:v>0.7634837962962967</c:v>
                </c:pt>
                <c:pt idx="114">
                  <c:v>0.76354166666666912</c:v>
                </c:pt>
                <c:pt idx="115">
                  <c:v>0.76359953703703765</c:v>
                </c:pt>
                <c:pt idx="116">
                  <c:v>0.76365740740741084</c:v>
                </c:pt>
                <c:pt idx="117">
                  <c:v>0.76371527777778037</c:v>
                </c:pt>
                <c:pt idx="118">
                  <c:v>0.76377314814815056</c:v>
                </c:pt>
                <c:pt idx="119">
                  <c:v>0.7638310185185252</c:v>
                </c:pt>
                <c:pt idx="120">
                  <c:v>0.76388888888889206</c:v>
                </c:pt>
                <c:pt idx="121">
                  <c:v>0.7639467592592597</c:v>
                </c:pt>
                <c:pt idx="122">
                  <c:v>0.76400462962963211</c:v>
                </c:pt>
                <c:pt idx="123">
                  <c:v>0.76406249999999998</c:v>
                </c:pt>
                <c:pt idx="124">
                  <c:v>0.76412037037037372</c:v>
                </c:pt>
                <c:pt idx="125">
                  <c:v>0.76417824074074081</c:v>
                </c:pt>
                <c:pt idx="126">
                  <c:v>0.76423611111111101</c:v>
                </c:pt>
                <c:pt idx="127">
                  <c:v>0.76429398148148164</c:v>
                </c:pt>
                <c:pt idx="128">
                  <c:v>0.76435185185185184</c:v>
                </c:pt>
                <c:pt idx="129">
                  <c:v>0.76440972222222225</c:v>
                </c:pt>
                <c:pt idx="130">
                  <c:v>0.76446759259259511</c:v>
                </c:pt>
                <c:pt idx="131">
                  <c:v>0.76452546296296298</c:v>
                </c:pt>
                <c:pt idx="132">
                  <c:v>0.76458333333333361</c:v>
                </c:pt>
                <c:pt idx="133">
                  <c:v>0.76464120370370869</c:v>
                </c:pt>
                <c:pt idx="134">
                  <c:v>0.76469907407408078</c:v>
                </c:pt>
                <c:pt idx="135">
                  <c:v>0.76475694444444464</c:v>
                </c:pt>
                <c:pt idx="136">
                  <c:v>0.76481481481481794</c:v>
                </c:pt>
                <c:pt idx="137">
                  <c:v>0.76487268518518803</c:v>
                </c:pt>
                <c:pt idx="138">
                  <c:v>0.76493055555555811</c:v>
                </c:pt>
                <c:pt idx="139">
                  <c:v>0.76498842592592586</c:v>
                </c:pt>
                <c:pt idx="140">
                  <c:v>0.76504629629629972</c:v>
                </c:pt>
                <c:pt idx="141">
                  <c:v>0.7651041666666667</c:v>
                </c:pt>
                <c:pt idx="142">
                  <c:v>0.765162037037037</c:v>
                </c:pt>
                <c:pt idx="143">
                  <c:v>0.76521990740740764</c:v>
                </c:pt>
                <c:pt idx="144">
                  <c:v>0.76527777777777783</c:v>
                </c:pt>
                <c:pt idx="145">
                  <c:v>0.76533564814815114</c:v>
                </c:pt>
                <c:pt idx="146">
                  <c:v>0.765393518518523</c:v>
                </c:pt>
                <c:pt idx="147">
                  <c:v>0.76545138888888964</c:v>
                </c:pt>
                <c:pt idx="148">
                  <c:v>0.76550925925925961</c:v>
                </c:pt>
                <c:pt idx="149">
                  <c:v>0.76556712962962958</c:v>
                </c:pt>
                <c:pt idx="150">
                  <c:v>0.76562500000000444</c:v>
                </c:pt>
                <c:pt idx="151">
                  <c:v>0.7656828703703743</c:v>
                </c:pt>
                <c:pt idx="152">
                  <c:v>0.76574074074074072</c:v>
                </c:pt>
                <c:pt idx="153">
                  <c:v>0.76579861111111613</c:v>
                </c:pt>
                <c:pt idx="154">
                  <c:v>0.76585648148148378</c:v>
                </c:pt>
                <c:pt idx="155">
                  <c:v>0.76591435185185153</c:v>
                </c:pt>
                <c:pt idx="156">
                  <c:v>0.76597222222222261</c:v>
                </c:pt>
                <c:pt idx="157">
                  <c:v>0.76603009259259769</c:v>
                </c:pt>
                <c:pt idx="158">
                  <c:v>0.76608796296296156</c:v>
                </c:pt>
                <c:pt idx="159">
                  <c:v>0.76614583333333974</c:v>
                </c:pt>
                <c:pt idx="160">
                  <c:v>0.76620370370370372</c:v>
                </c:pt>
                <c:pt idx="161">
                  <c:v>0.76626157407407702</c:v>
                </c:pt>
                <c:pt idx="162">
                  <c:v>0.76631944444444666</c:v>
                </c:pt>
                <c:pt idx="163">
                  <c:v>0.76637731481481564</c:v>
                </c:pt>
                <c:pt idx="164">
                  <c:v>0.76643518518518561</c:v>
                </c:pt>
                <c:pt idx="165">
                  <c:v>0.76649305555555824</c:v>
                </c:pt>
                <c:pt idx="166">
                  <c:v>0.76655092592592367</c:v>
                </c:pt>
                <c:pt idx="167">
                  <c:v>0.76660879629630019</c:v>
                </c:pt>
                <c:pt idx="168">
                  <c:v>0.76666666666666661</c:v>
                </c:pt>
                <c:pt idx="169">
                  <c:v>0.76672453703703991</c:v>
                </c:pt>
                <c:pt idx="170">
                  <c:v>0.76678240740740966</c:v>
                </c:pt>
                <c:pt idx="171">
                  <c:v>0.76684027777778163</c:v>
                </c:pt>
                <c:pt idx="172">
                  <c:v>0.76689814814815105</c:v>
                </c:pt>
                <c:pt idx="173">
                  <c:v>0.76695601851852357</c:v>
                </c:pt>
                <c:pt idx="174">
                  <c:v>0.76701388888889122</c:v>
                </c:pt>
                <c:pt idx="175">
                  <c:v>0.76707175925925963</c:v>
                </c:pt>
                <c:pt idx="176">
                  <c:v>0.76712962962963238</c:v>
                </c:pt>
                <c:pt idx="177">
                  <c:v>0.76718750000000002</c:v>
                </c:pt>
                <c:pt idx="178">
                  <c:v>0.76724537037037477</c:v>
                </c:pt>
                <c:pt idx="179">
                  <c:v>0.76730324074074052</c:v>
                </c:pt>
                <c:pt idx="180">
                  <c:v>0.7673611111111116</c:v>
                </c:pt>
                <c:pt idx="181">
                  <c:v>0.76741898148148169</c:v>
                </c:pt>
                <c:pt idx="182">
                  <c:v>0.76747685185185188</c:v>
                </c:pt>
                <c:pt idx="183">
                  <c:v>0.7675347222222223</c:v>
                </c:pt>
                <c:pt idx="184">
                  <c:v>0.76759259259259538</c:v>
                </c:pt>
                <c:pt idx="185">
                  <c:v>0.76765046296296291</c:v>
                </c:pt>
                <c:pt idx="186">
                  <c:v>0.76770833333333777</c:v>
                </c:pt>
                <c:pt idx="187">
                  <c:v>0.76776620370370363</c:v>
                </c:pt>
                <c:pt idx="188">
                  <c:v>0.76782407407407904</c:v>
                </c:pt>
                <c:pt idx="189">
                  <c:v>0.76788194444444702</c:v>
                </c:pt>
                <c:pt idx="190">
                  <c:v>0.76793981481481932</c:v>
                </c:pt>
                <c:pt idx="191">
                  <c:v>0.76799768518518863</c:v>
                </c:pt>
                <c:pt idx="192">
                  <c:v>0.76805555555555838</c:v>
                </c:pt>
                <c:pt idx="193">
                  <c:v>0.76811342592592557</c:v>
                </c:pt>
                <c:pt idx="194">
                  <c:v>0.76817129629630065</c:v>
                </c:pt>
                <c:pt idx="195">
                  <c:v>0.76822916666666663</c:v>
                </c:pt>
                <c:pt idx="196">
                  <c:v>0.76828703703703705</c:v>
                </c:pt>
                <c:pt idx="197">
                  <c:v>0.7683449074074099</c:v>
                </c:pt>
                <c:pt idx="198">
                  <c:v>0.76840277777777777</c:v>
                </c:pt>
                <c:pt idx="199">
                  <c:v>0.76846064814814863</c:v>
                </c:pt>
                <c:pt idx="200">
                  <c:v>0.76851851851852127</c:v>
                </c:pt>
                <c:pt idx="201">
                  <c:v>0.76857638888888891</c:v>
                </c:pt>
                <c:pt idx="202">
                  <c:v>0.76863425925926065</c:v>
                </c:pt>
                <c:pt idx="203">
                  <c:v>0.76869212962962974</c:v>
                </c:pt>
                <c:pt idx="204">
                  <c:v>0.76875000000000282</c:v>
                </c:pt>
                <c:pt idx="205">
                  <c:v>0.76880787037037535</c:v>
                </c:pt>
                <c:pt idx="206">
                  <c:v>0.76886574074074077</c:v>
                </c:pt>
                <c:pt idx="207">
                  <c:v>0.76892361111111462</c:v>
                </c:pt>
                <c:pt idx="208">
                  <c:v>0.76898148148148426</c:v>
                </c:pt>
                <c:pt idx="209">
                  <c:v>0.7690393518518519</c:v>
                </c:pt>
                <c:pt idx="210">
                  <c:v>0.76909722222222265</c:v>
                </c:pt>
                <c:pt idx="211">
                  <c:v>0.76915509259259829</c:v>
                </c:pt>
                <c:pt idx="212">
                  <c:v>0.7692129629629596</c:v>
                </c:pt>
                <c:pt idx="213">
                  <c:v>0.76927083333333823</c:v>
                </c:pt>
                <c:pt idx="214">
                  <c:v>0.76932870370370365</c:v>
                </c:pt>
                <c:pt idx="215">
                  <c:v>0.76938657407407463</c:v>
                </c:pt>
                <c:pt idx="216">
                  <c:v>0.76944444444444715</c:v>
                </c:pt>
                <c:pt idx="217">
                  <c:v>0.76950231481481479</c:v>
                </c:pt>
                <c:pt idx="218">
                  <c:v>0.76956018518518521</c:v>
                </c:pt>
                <c:pt idx="219">
                  <c:v>0.76961805555555884</c:v>
                </c:pt>
                <c:pt idx="220">
                  <c:v>0.76967592592592593</c:v>
                </c:pt>
                <c:pt idx="221">
                  <c:v>0.7697337962962989</c:v>
                </c:pt>
                <c:pt idx="222">
                  <c:v>0.7697916666666712</c:v>
                </c:pt>
                <c:pt idx="223">
                  <c:v>0.76984953703704029</c:v>
                </c:pt>
                <c:pt idx="224">
                  <c:v>0.76990740740741015</c:v>
                </c:pt>
                <c:pt idx="225">
                  <c:v>0.76996527777778023</c:v>
                </c:pt>
                <c:pt idx="226">
                  <c:v>0.77002314814814854</c:v>
                </c:pt>
                <c:pt idx="227">
                  <c:v>0.77008101851852295</c:v>
                </c:pt>
                <c:pt idx="228">
                  <c:v>0.7701388888888907</c:v>
                </c:pt>
                <c:pt idx="229">
                  <c:v>0.77019675925925857</c:v>
                </c:pt>
                <c:pt idx="230">
                  <c:v>0.77025462962962954</c:v>
                </c:pt>
                <c:pt idx="231">
                  <c:v>0.77031249999999862</c:v>
                </c:pt>
                <c:pt idx="232">
                  <c:v>0.77037037037037182</c:v>
                </c:pt>
                <c:pt idx="233">
                  <c:v>0.77042824074074057</c:v>
                </c:pt>
                <c:pt idx="234">
                  <c:v>0.77048611111110987</c:v>
                </c:pt>
                <c:pt idx="235">
                  <c:v>0.77054398148148151</c:v>
                </c:pt>
                <c:pt idx="236">
                  <c:v>0.77060185185185315</c:v>
                </c:pt>
                <c:pt idx="237">
                  <c:v>0.77065972222222345</c:v>
                </c:pt>
                <c:pt idx="238">
                  <c:v>0.77071759259259465</c:v>
                </c:pt>
                <c:pt idx="239">
                  <c:v>0.77077546296296251</c:v>
                </c:pt>
                <c:pt idx="240">
                  <c:v>0.77083333333333492</c:v>
                </c:pt>
                <c:pt idx="241">
                  <c:v>0.77089120370370734</c:v>
                </c:pt>
                <c:pt idx="242">
                  <c:v>0.7709490740740792</c:v>
                </c:pt>
                <c:pt idx="243">
                  <c:v>0.77100694444444451</c:v>
                </c:pt>
                <c:pt idx="244">
                  <c:v>0.77106481481481615</c:v>
                </c:pt>
                <c:pt idx="245">
                  <c:v>0.77112268518518634</c:v>
                </c:pt>
                <c:pt idx="246">
                  <c:v>0.77118055555555554</c:v>
                </c:pt>
                <c:pt idx="247">
                  <c:v>0.77123842592592418</c:v>
                </c:pt>
                <c:pt idx="248">
                  <c:v>0.77129629629629792</c:v>
                </c:pt>
                <c:pt idx="249">
                  <c:v>0.77135416666666656</c:v>
                </c:pt>
                <c:pt idx="250">
                  <c:v>0.77141203703703587</c:v>
                </c:pt>
                <c:pt idx="251">
                  <c:v>0.77146990740740751</c:v>
                </c:pt>
                <c:pt idx="252">
                  <c:v>0.77152777777777759</c:v>
                </c:pt>
                <c:pt idx="253">
                  <c:v>0.77158564814814934</c:v>
                </c:pt>
                <c:pt idx="254">
                  <c:v>0.77164351851852386</c:v>
                </c:pt>
                <c:pt idx="255">
                  <c:v>0.77170138888889062</c:v>
                </c:pt>
                <c:pt idx="256">
                  <c:v>0.77175925925926081</c:v>
                </c:pt>
                <c:pt idx="257">
                  <c:v>0.77181712962962956</c:v>
                </c:pt>
                <c:pt idx="258">
                  <c:v>0.77187500000000264</c:v>
                </c:pt>
                <c:pt idx="259">
                  <c:v>0.77193287037037195</c:v>
                </c:pt>
                <c:pt idx="260">
                  <c:v>0.77199074074074059</c:v>
                </c:pt>
                <c:pt idx="261">
                  <c:v>0.77204861111111456</c:v>
                </c:pt>
                <c:pt idx="262">
                  <c:v>0.77210648148148153</c:v>
                </c:pt>
                <c:pt idx="263">
                  <c:v>0.77216435185185017</c:v>
                </c:pt>
                <c:pt idx="264">
                  <c:v>0.77222222222222159</c:v>
                </c:pt>
                <c:pt idx="265">
                  <c:v>0.77228009259259633</c:v>
                </c:pt>
                <c:pt idx="266">
                  <c:v>0.77233796296295931</c:v>
                </c:pt>
                <c:pt idx="267">
                  <c:v>0.77239583333333783</c:v>
                </c:pt>
                <c:pt idx="268">
                  <c:v>0.77245370370370359</c:v>
                </c:pt>
                <c:pt idx="269">
                  <c:v>0.77251157407407534</c:v>
                </c:pt>
                <c:pt idx="270">
                  <c:v>0.77256944444444453</c:v>
                </c:pt>
                <c:pt idx="271">
                  <c:v>0.77262731481481661</c:v>
                </c:pt>
                <c:pt idx="272">
                  <c:v>0.7726851851851867</c:v>
                </c:pt>
                <c:pt idx="273">
                  <c:v>0.77274305555555933</c:v>
                </c:pt>
                <c:pt idx="274">
                  <c:v>0.77280092592592453</c:v>
                </c:pt>
                <c:pt idx="275">
                  <c:v>0.77285879629629795</c:v>
                </c:pt>
                <c:pt idx="276">
                  <c:v>0.77291666666666659</c:v>
                </c:pt>
                <c:pt idx="277">
                  <c:v>0.77297453703703822</c:v>
                </c:pt>
                <c:pt idx="278">
                  <c:v>0.77303240740740753</c:v>
                </c:pt>
                <c:pt idx="279">
                  <c:v>0.77309027777777961</c:v>
                </c:pt>
                <c:pt idx="280">
                  <c:v>0.77314814814814981</c:v>
                </c:pt>
                <c:pt idx="281">
                  <c:v>0.77320601851852189</c:v>
                </c:pt>
                <c:pt idx="282">
                  <c:v>0.77326388888888953</c:v>
                </c:pt>
                <c:pt idx="283">
                  <c:v>0.7733217592592595</c:v>
                </c:pt>
                <c:pt idx="284">
                  <c:v>0.77337962962963103</c:v>
                </c:pt>
                <c:pt idx="285">
                  <c:v>0.77343749999999956</c:v>
                </c:pt>
                <c:pt idx="286">
                  <c:v>0.77349537037037264</c:v>
                </c:pt>
                <c:pt idx="287">
                  <c:v>0.77355324074073917</c:v>
                </c:pt>
                <c:pt idx="288">
                  <c:v>0.78478009259259585</c:v>
                </c:pt>
                <c:pt idx="289">
                  <c:v>0.7848379629629596</c:v>
                </c:pt>
                <c:pt idx="290">
                  <c:v>0.78489583333333823</c:v>
                </c:pt>
                <c:pt idx="291">
                  <c:v>0.78495370370370354</c:v>
                </c:pt>
                <c:pt idx="292">
                  <c:v>0.78501157407407463</c:v>
                </c:pt>
                <c:pt idx="293">
                  <c:v>0.7850694444444446</c:v>
                </c:pt>
                <c:pt idx="294">
                  <c:v>0.78512731481481479</c:v>
                </c:pt>
                <c:pt idx="295">
                  <c:v>0.78518518518518521</c:v>
                </c:pt>
                <c:pt idx="296">
                  <c:v>0.78524305555555562</c:v>
                </c:pt>
                <c:pt idx="297">
                  <c:v>0.78530092592592249</c:v>
                </c:pt>
                <c:pt idx="298">
                  <c:v>0.78535879629629635</c:v>
                </c:pt>
                <c:pt idx="299">
                  <c:v>0.78541666666666421</c:v>
                </c:pt>
                <c:pt idx="300">
                  <c:v>0.78547453703703696</c:v>
                </c:pt>
                <c:pt idx="301">
                  <c:v>0.78553240740740737</c:v>
                </c:pt>
                <c:pt idx="302">
                  <c:v>0.78559027777777779</c:v>
                </c:pt>
                <c:pt idx="303">
                  <c:v>0.78564814814814865</c:v>
                </c:pt>
                <c:pt idx="304">
                  <c:v>0.78570601851852184</c:v>
                </c:pt>
                <c:pt idx="305">
                  <c:v>0.78576388888888893</c:v>
                </c:pt>
                <c:pt idx="306">
                  <c:v>0.78582175925925923</c:v>
                </c:pt>
                <c:pt idx="307">
                  <c:v>0.78587962962962965</c:v>
                </c:pt>
                <c:pt idx="308">
                  <c:v>0.78593750000000007</c:v>
                </c:pt>
                <c:pt idx="309">
                  <c:v>0.78599537037037315</c:v>
                </c:pt>
                <c:pt idx="310">
                  <c:v>0.78605324074074057</c:v>
                </c:pt>
                <c:pt idx="311">
                  <c:v>0.78611111111111109</c:v>
                </c:pt>
                <c:pt idx="312">
                  <c:v>0.78616898148148151</c:v>
                </c:pt>
                <c:pt idx="313">
                  <c:v>0.78622685185185159</c:v>
                </c:pt>
                <c:pt idx="314">
                  <c:v>0.78628472222222157</c:v>
                </c:pt>
                <c:pt idx="315">
                  <c:v>0.78634259259259265</c:v>
                </c:pt>
                <c:pt idx="316">
                  <c:v>0.78640046296296007</c:v>
                </c:pt>
                <c:pt idx="317">
                  <c:v>0.7864583333333337</c:v>
                </c:pt>
                <c:pt idx="318">
                  <c:v>0.78651620370370356</c:v>
                </c:pt>
                <c:pt idx="319">
                  <c:v>0.78657407407407465</c:v>
                </c:pt>
                <c:pt idx="320">
                  <c:v>0.78663194444444462</c:v>
                </c:pt>
                <c:pt idx="321">
                  <c:v>0.7866898148148177</c:v>
                </c:pt>
                <c:pt idx="322">
                  <c:v>0.78674768518518756</c:v>
                </c:pt>
                <c:pt idx="323">
                  <c:v>0.78680555555555565</c:v>
                </c:pt>
                <c:pt idx="324">
                  <c:v>0.78686342592592307</c:v>
                </c:pt>
                <c:pt idx="325">
                  <c:v>0.78692129629629926</c:v>
                </c:pt>
                <c:pt idx="326">
                  <c:v>0.78697916666666667</c:v>
                </c:pt>
                <c:pt idx="327">
                  <c:v>0.78703703703703709</c:v>
                </c:pt>
                <c:pt idx="328">
                  <c:v>0.78709490740740762</c:v>
                </c:pt>
                <c:pt idx="329">
                  <c:v>0.78715277777777759</c:v>
                </c:pt>
                <c:pt idx="330">
                  <c:v>0.78721064814814812</c:v>
                </c:pt>
                <c:pt idx="331">
                  <c:v>0.78726851851851865</c:v>
                </c:pt>
                <c:pt idx="332">
                  <c:v>0.78732638888888851</c:v>
                </c:pt>
                <c:pt idx="333">
                  <c:v>0.78738425925925926</c:v>
                </c:pt>
                <c:pt idx="334">
                  <c:v>0.78744212962962956</c:v>
                </c:pt>
                <c:pt idx="335">
                  <c:v>0.78749999999999998</c:v>
                </c:pt>
                <c:pt idx="336">
                  <c:v>0.78755787037037062</c:v>
                </c:pt>
                <c:pt idx="337">
                  <c:v>0.78761574074074059</c:v>
                </c:pt>
                <c:pt idx="338">
                  <c:v>0.78767361111111345</c:v>
                </c:pt>
                <c:pt idx="339">
                  <c:v>0.78773148148148164</c:v>
                </c:pt>
                <c:pt idx="340">
                  <c:v>0.7877893518518515</c:v>
                </c:pt>
                <c:pt idx="341">
                  <c:v>0.78784722222222225</c:v>
                </c:pt>
                <c:pt idx="342">
                  <c:v>0.78790509259259756</c:v>
                </c:pt>
                <c:pt idx="343">
                  <c:v>0.78796296296295809</c:v>
                </c:pt>
                <c:pt idx="344">
                  <c:v>0.78802083333333672</c:v>
                </c:pt>
                <c:pt idx="345">
                  <c:v>0.7880787037037037</c:v>
                </c:pt>
                <c:pt idx="346">
                  <c:v>0.78813657407407411</c:v>
                </c:pt>
                <c:pt idx="347">
                  <c:v>0.78819444444444464</c:v>
                </c:pt>
                <c:pt idx="348">
                  <c:v>0.80081018518518521</c:v>
                </c:pt>
                <c:pt idx="349">
                  <c:v>0.80086805555555562</c:v>
                </c:pt>
                <c:pt idx="350">
                  <c:v>0.80092592592592549</c:v>
                </c:pt>
                <c:pt idx="351">
                  <c:v>0.80098379629629635</c:v>
                </c:pt>
                <c:pt idx="352">
                  <c:v>0.80104166666666765</c:v>
                </c:pt>
                <c:pt idx="353">
                  <c:v>0.80109953703703762</c:v>
                </c:pt>
                <c:pt idx="354">
                  <c:v>0.8011574074074076</c:v>
                </c:pt>
                <c:pt idx="355">
                  <c:v>0.80121527777777779</c:v>
                </c:pt>
                <c:pt idx="356">
                  <c:v>0.8012731481481481</c:v>
                </c:pt>
                <c:pt idx="357">
                  <c:v>0.80133101851852184</c:v>
                </c:pt>
                <c:pt idx="358">
                  <c:v>0.80138888888888893</c:v>
                </c:pt>
                <c:pt idx="359">
                  <c:v>0.80144675925925857</c:v>
                </c:pt>
                <c:pt idx="360">
                  <c:v>0.80150462962962954</c:v>
                </c:pt>
                <c:pt idx="361">
                  <c:v>0.80156249999999718</c:v>
                </c:pt>
                <c:pt idx="362">
                  <c:v>0.80162037037037315</c:v>
                </c:pt>
                <c:pt idx="363">
                  <c:v>0.80167824074074068</c:v>
                </c:pt>
                <c:pt idx="364">
                  <c:v>0.80173611111111109</c:v>
                </c:pt>
                <c:pt idx="365">
                  <c:v>0.80179398148148162</c:v>
                </c:pt>
                <c:pt idx="366">
                  <c:v>0.80185185185185182</c:v>
                </c:pt>
                <c:pt idx="367">
                  <c:v>0.80190972222222223</c:v>
                </c:pt>
                <c:pt idx="368">
                  <c:v>0.80196759259259265</c:v>
                </c:pt>
                <c:pt idx="369">
                  <c:v>0.80202546296296251</c:v>
                </c:pt>
                <c:pt idx="370">
                  <c:v>0.8020833333333337</c:v>
                </c:pt>
                <c:pt idx="371">
                  <c:v>0.80214120370370623</c:v>
                </c:pt>
                <c:pt idx="372">
                  <c:v>0.80219907407407798</c:v>
                </c:pt>
                <c:pt idx="373">
                  <c:v>0.8022569444444444</c:v>
                </c:pt>
                <c:pt idx="374">
                  <c:v>0.80231481481481481</c:v>
                </c:pt>
                <c:pt idx="375">
                  <c:v>0.80237268518518512</c:v>
                </c:pt>
                <c:pt idx="376">
                  <c:v>0.80243055555555554</c:v>
                </c:pt>
                <c:pt idx="377">
                  <c:v>0.80248842592592307</c:v>
                </c:pt>
                <c:pt idx="378">
                  <c:v>0.8025462962962967</c:v>
                </c:pt>
                <c:pt idx="379">
                  <c:v>0.80260416666666667</c:v>
                </c:pt>
                <c:pt idx="380">
                  <c:v>0.80266203703703709</c:v>
                </c:pt>
                <c:pt idx="381">
                  <c:v>0.80271990740740762</c:v>
                </c:pt>
                <c:pt idx="382">
                  <c:v>0.8027777777777777</c:v>
                </c:pt>
                <c:pt idx="383">
                  <c:v>0.80283564814815056</c:v>
                </c:pt>
                <c:pt idx="384">
                  <c:v>0.80289351851852253</c:v>
                </c:pt>
                <c:pt idx="385">
                  <c:v>0.80295138888888884</c:v>
                </c:pt>
                <c:pt idx="386">
                  <c:v>0.8030092592592597</c:v>
                </c:pt>
                <c:pt idx="387">
                  <c:v>0.80306712962962956</c:v>
                </c:pt>
                <c:pt idx="388">
                  <c:v>0.80312499999999998</c:v>
                </c:pt>
                <c:pt idx="389">
                  <c:v>0.80318287037037062</c:v>
                </c:pt>
                <c:pt idx="390">
                  <c:v>0.80324074074074059</c:v>
                </c:pt>
                <c:pt idx="391">
                  <c:v>0.80329861111111345</c:v>
                </c:pt>
                <c:pt idx="392">
                  <c:v>0.80335648148148142</c:v>
                </c:pt>
                <c:pt idx="393">
                  <c:v>0.80341435185184895</c:v>
                </c:pt>
                <c:pt idx="394">
                  <c:v>0.80347222222222159</c:v>
                </c:pt>
                <c:pt idx="395">
                  <c:v>0.80353009259259511</c:v>
                </c:pt>
                <c:pt idx="396">
                  <c:v>0.80358796296295809</c:v>
                </c:pt>
                <c:pt idx="397">
                  <c:v>0.80364583333333905</c:v>
                </c:pt>
                <c:pt idx="398">
                  <c:v>0.8037037037037037</c:v>
                </c:pt>
                <c:pt idx="399">
                  <c:v>0.80376157407407656</c:v>
                </c:pt>
                <c:pt idx="400">
                  <c:v>0.80381944444444464</c:v>
                </c:pt>
                <c:pt idx="401">
                  <c:v>0.80387731481481473</c:v>
                </c:pt>
                <c:pt idx="402">
                  <c:v>0.80393518518518514</c:v>
                </c:pt>
                <c:pt idx="403">
                  <c:v>0.80399305555555811</c:v>
                </c:pt>
                <c:pt idx="404">
                  <c:v>0.80405092592592331</c:v>
                </c:pt>
                <c:pt idx="405">
                  <c:v>0.80410879629629661</c:v>
                </c:pt>
                <c:pt idx="406">
                  <c:v>0.80416666666666659</c:v>
                </c:pt>
                <c:pt idx="407">
                  <c:v>0.804224537037037</c:v>
                </c:pt>
                <c:pt idx="408">
                  <c:v>0.80428240740740742</c:v>
                </c:pt>
                <c:pt idx="409">
                  <c:v>0.80434027777777783</c:v>
                </c:pt>
                <c:pt idx="410">
                  <c:v>0.80439814814814825</c:v>
                </c:pt>
                <c:pt idx="411">
                  <c:v>0.80445601851852089</c:v>
                </c:pt>
                <c:pt idx="412">
                  <c:v>0.80451388888888886</c:v>
                </c:pt>
                <c:pt idx="413">
                  <c:v>0.80457175925925928</c:v>
                </c:pt>
                <c:pt idx="414">
                  <c:v>0.80462962962963236</c:v>
                </c:pt>
                <c:pt idx="415">
                  <c:v>0.8046875</c:v>
                </c:pt>
                <c:pt idx="416">
                  <c:v>0.8047453703703743</c:v>
                </c:pt>
                <c:pt idx="417">
                  <c:v>0.8048032407407405</c:v>
                </c:pt>
                <c:pt idx="418">
                  <c:v>0.80486111111111114</c:v>
                </c:pt>
                <c:pt idx="419">
                  <c:v>0.80491898148148155</c:v>
                </c:pt>
                <c:pt idx="420">
                  <c:v>0.80497685185185153</c:v>
                </c:pt>
                <c:pt idx="421">
                  <c:v>0.80503472222222217</c:v>
                </c:pt>
                <c:pt idx="422">
                  <c:v>0.80509259259259536</c:v>
                </c:pt>
                <c:pt idx="423">
                  <c:v>0.80515046296296156</c:v>
                </c:pt>
                <c:pt idx="424">
                  <c:v>0.80520833333333364</c:v>
                </c:pt>
                <c:pt idx="425">
                  <c:v>0.8052662037037035</c:v>
                </c:pt>
                <c:pt idx="426">
                  <c:v>0.80532407407407702</c:v>
                </c:pt>
                <c:pt idx="427">
                  <c:v>0.80538194444444444</c:v>
                </c:pt>
                <c:pt idx="428">
                  <c:v>0.80543981481481564</c:v>
                </c:pt>
                <c:pt idx="429">
                  <c:v>0.80549768518518561</c:v>
                </c:pt>
                <c:pt idx="430">
                  <c:v>0.80555555555555569</c:v>
                </c:pt>
                <c:pt idx="431">
                  <c:v>0.80561342592592367</c:v>
                </c:pt>
                <c:pt idx="432">
                  <c:v>0.80567129629630019</c:v>
                </c:pt>
                <c:pt idx="433">
                  <c:v>0.80572916666666661</c:v>
                </c:pt>
                <c:pt idx="434">
                  <c:v>0.80578703703703702</c:v>
                </c:pt>
                <c:pt idx="435">
                  <c:v>0.80584490740740966</c:v>
                </c:pt>
                <c:pt idx="436">
                  <c:v>0.80590277777777752</c:v>
                </c:pt>
                <c:pt idx="437">
                  <c:v>0.80596064814814861</c:v>
                </c:pt>
                <c:pt idx="438">
                  <c:v>0.80601851851852124</c:v>
                </c:pt>
                <c:pt idx="439">
                  <c:v>0.80607638888888899</c:v>
                </c:pt>
                <c:pt idx="440">
                  <c:v>0.80613425925925919</c:v>
                </c:pt>
                <c:pt idx="441">
                  <c:v>0.80619212962962949</c:v>
                </c:pt>
                <c:pt idx="442">
                  <c:v>0.80625000000000002</c:v>
                </c:pt>
                <c:pt idx="443">
                  <c:v>0.80630787037037255</c:v>
                </c:pt>
                <c:pt idx="444">
                  <c:v>0.80636574074073819</c:v>
                </c:pt>
                <c:pt idx="445">
                  <c:v>0.8064236111111116</c:v>
                </c:pt>
                <c:pt idx="446">
                  <c:v>0.80648148148148169</c:v>
                </c:pt>
                <c:pt idx="447">
                  <c:v>0.80653935185184966</c:v>
                </c:pt>
                <c:pt idx="448">
                  <c:v>0.8065972222222223</c:v>
                </c:pt>
                <c:pt idx="449">
                  <c:v>0.8066550925925976</c:v>
                </c:pt>
                <c:pt idx="450">
                  <c:v>0.80671296296295936</c:v>
                </c:pt>
                <c:pt idx="451">
                  <c:v>0.80677083333333777</c:v>
                </c:pt>
                <c:pt idx="452">
                  <c:v>0.80682870370370363</c:v>
                </c:pt>
                <c:pt idx="453">
                  <c:v>0.80688657407407405</c:v>
                </c:pt>
                <c:pt idx="454">
                  <c:v>0.80694444444444702</c:v>
                </c:pt>
                <c:pt idx="455">
                  <c:v>0.80700231481481488</c:v>
                </c:pt>
                <c:pt idx="456">
                  <c:v>0.80706018518518519</c:v>
                </c:pt>
                <c:pt idx="457">
                  <c:v>0.8071180555555556</c:v>
                </c:pt>
                <c:pt idx="458">
                  <c:v>0.80717592592592557</c:v>
                </c:pt>
                <c:pt idx="459">
                  <c:v>0.80723379629629621</c:v>
                </c:pt>
                <c:pt idx="460">
                  <c:v>0.80729166666666663</c:v>
                </c:pt>
                <c:pt idx="461">
                  <c:v>0.80734953703703705</c:v>
                </c:pt>
                <c:pt idx="462">
                  <c:v>0.80740740740740735</c:v>
                </c:pt>
                <c:pt idx="463">
                  <c:v>0.80746527777777777</c:v>
                </c:pt>
                <c:pt idx="464">
                  <c:v>0.80752314814814818</c:v>
                </c:pt>
                <c:pt idx="465">
                  <c:v>0.80758101851852127</c:v>
                </c:pt>
                <c:pt idx="466">
                  <c:v>0.80763888888889135</c:v>
                </c:pt>
                <c:pt idx="467">
                  <c:v>0.80769675925925932</c:v>
                </c:pt>
                <c:pt idx="468">
                  <c:v>0.80775462962962974</c:v>
                </c:pt>
                <c:pt idx="469">
                  <c:v>0.80781249999999949</c:v>
                </c:pt>
                <c:pt idx="470">
                  <c:v>0.8078703703703729</c:v>
                </c:pt>
                <c:pt idx="471">
                  <c:v>0.80792824074074077</c:v>
                </c:pt>
                <c:pt idx="472">
                  <c:v>0.80798611111111107</c:v>
                </c:pt>
                <c:pt idx="473">
                  <c:v>0.8080439814814816</c:v>
                </c:pt>
                <c:pt idx="474">
                  <c:v>0.8081018518518519</c:v>
                </c:pt>
                <c:pt idx="475">
                  <c:v>0.80815972222222221</c:v>
                </c:pt>
                <c:pt idx="476">
                  <c:v>0.80821759259259263</c:v>
                </c:pt>
                <c:pt idx="477">
                  <c:v>0.80827546296296249</c:v>
                </c:pt>
                <c:pt idx="478">
                  <c:v>0.80833333333333324</c:v>
                </c:pt>
                <c:pt idx="479">
                  <c:v>0.80839120370370365</c:v>
                </c:pt>
                <c:pt idx="480">
                  <c:v>0.80844907407407762</c:v>
                </c:pt>
                <c:pt idx="481">
                  <c:v>0.80850694444444438</c:v>
                </c:pt>
                <c:pt idx="482">
                  <c:v>0.80856481481481479</c:v>
                </c:pt>
                <c:pt idx="483">
                  <c:v>0.80862268518518565</c:v>
                </c:pt>
                <c:pt idx="484">
                  <c:v>0.80868055555555562</c:v>
                </c:pt>
                <c:pt idx="485">
                  <c:v>0.80873842592592549</c:v>
                </c:pt>
                <c:pt idx="486">
                  <c:v>0.8087962962962989</c:v>
                </c:pt>
                <c:pt idx="487">
                  <c:v>0.80885416666666676</c:v>
                </c:pt>
                <c:pt idx="488">
                  <c:v>0.80891203703703696</c:v>
                </c:pt>
                <c:pt idx="489">
                  <c:v>0.8089699074074076</c:v>
                </c:pt>
                <c:pt idx="490">
                  <c:v>0.80902777777777779</c:v>
                </c:pt>
                <c:pt idx="491">
                  <c:v>0.80908564814814865</c:v>
                </c:pt>
                <c:pt idx="492">
                  <c:v>0.80914351851852184</c:v>
                </c:pt>
                <c:pt idx="493">
                  <c:v>0.80920138888888893</c:v>
                </c:pt>
                <c:pt idx="494">
                  <c:v>0.80925925925925923</c:v>
                </c:pt>
                <c:pt idx="495">
                  <c:v>0.8093171296296271</c:v>
                </c:pt>
                <c:pt idx="496">
                  <c:v>0.80937500000000062</c:v>
                </c:pt>
                <c:pt idx="497">
                  <c:v>0.80943287037037071</c:v>
                </c:pt>
                <c:pt idx="498">
                  <c:v>0.80949074074074057</c:v>
                </c:pt>
                <c:pt idx="499">
                  <c:v>0.80954861111111165</c:v>
                </c:pt>
                <c:pt idx="500">
                  <c:v>0.80960648148148162</c:v>
                </c:pt>
                <c:pt idx="501">
                  <c:v>0.80966435185185159</c:v>
                </c:pt>
                <c:pt idx="502">
                  <c:v>0.80972222222222223</c:v>
                </c:pt>
                <c:pt idx="503">
                  <c:v>0.80978009259259665</c:v>
                </c:pt>
                <c:pt idx="504">
                  <c:v>0.80983796296296007</c:v>
                </c:pt>
                <c:pt idx="505">
                  <c:v>0.80989583333333837</c:v>
                </c:pt>
                <c:pt idx="506">
                  <c:v>0.80995370370370379</c:v>
                </c:pt>
                <c:pt idx="507">
                  <c:v>0.81001157407407465</c:v>
                </c:pt>
                <c:pt idx="508">
                  <c:v>0.81006944444444462</c:v>
                </c:pt>
                <c:pt idx="509">
                  <c:v>0.81012731481481481</c:v>
                </c:pt>
                <c:pt idx="510">
                  <c:v>0.81018518518518512</c:v>
                </c:pt>
                <c:pt idx="511">
                  <c:v>0.81024305555555565</c:v>
                </c:pt>
                <c:pt idx="512">
                  <c:v>0.81030092592592307</c:v>
                </c:pt>
                <c:pt idx="513">
                  <c:v>0.8103587962962967</c:v>
                </c:pt>
                <c:pt idx="514">
                  <c:v>0.81041666666666656</c:v>
                </c:pt>
                <c:pt idx="515">
                  <c:v>0.81047453703703709</c:v>
                </c:pt>
                <c:pt idx="516">
                  <c:v>0.81053240740740751</c:v>
                </c:pt>
                <c:pt idx="517">
                  <c:v>0.8105902777777777</c:v>
                </c:pt>
                <c:pt idx="518">
                  <c:v>0.81064814814815056</c:v>
                </c:pt>
                <c:pt idx="519">
                  <c:v>0.81070601851852253</c:v>
                </c:pt>
                <c:pt idx="520">
                  <c:v>0.81076388888888884</c:v>
                </c:pt>
                <c:pt idx="521">
                  <c:v>0.8108217592592597</c:v>
                </c:pt>
                <c:pt idx="522">
                  <c:v>0.81087962962963211</c:v>
                </c:pt>
                <c:pt idx="523">
                  <c:v>0.81093749999999998</c:v>
                </c:pt>
                <c:pt idx="524">
                  <c:v>0.81099537037037372</c:v>
                </c:pt>
                <c:pt idx="525">
                  <c:v>0.81105324074074059</c:v>
                </c:pt>
                <c:pt idx="526">
                  <c:v>0.81111111111111101</c:v>
                </c:pt>
                <c:pt idx="527">
                  <c:v>0.81116898148148142</c:v>
                </c:pt>
                <c:pt idx="528">
                  <c:v>0.8112268518518515</c:v>
                </c:pt>
                <c:pt idx="529">
                  <c:v>0.81128472222222159</c:v>
                </c:pt>
                <c:pt idx="530">
                  <c:v>0.81134259259259511</c:v>
                </c:pt>
                <c:pt idx="531">
                  <c:v>0.81140046296296042</c:v>
                </c:pt>
                <c:pt idx="532">
                  <c:v>0.81145833333333361</c:v>
                </c:pt>
                <c:pt idx="533">
                  <c:v>0.81151620370370359</c:v>
                </c:pt>
                <c:pt idx="534">
                  <c:v>0.81157407407407656</c:v>
                </c:pt>
                <c:pt idx="535">
                  <c:v>0.81163194444444464</c:v>
                </c:pt>
                <c:pt idx="536">
                  <c:v>0.81168981481481794</c:v>
                </c:pt>
                <c:pt idx="537">
                  <c:v>0.81174768518518803</c:v>
                </c:pt>
                <c:pt idx="538">
                  <c:v>0.81180555555555811</c:v>
                </c:pt>
                <c:pt idx="539">
                  <c:v>0.81186342592592331</c:v>
                </c:pt>
                <c:pt idx="540">
                  <c:v>0.81192129629629972</c:v>
                </c:pt>
                <c:pt idx="541">
                  <c:v>0.8119791666666667</c:v>
                </c:pt>
                <c:pt idx="542">
                  <c:v>0.812037037037037</c:v>
                </c:pt>
                <c:pt idx="543">
                  <c:v>0.81209490740740764</c:v>
                </c:pt>
                <c:pt idx="544">
                  <c:v>0.8121527777777775</c:v>
                </c:pt>
                <c:pt idx="545">
                  <c:v>0.81221064814814825</c:v>
                </c:pt>
                <c:pt idx="546">
                  <c:v>0.81226851851852089</c:v>
                </c:pt>
                <c:pt idx="547">
                  <c:v>0.81232638888888886</c:v>
                </c:pt>
                <c:pt idx="548">
                  <c:v>0.81238425925925928</c:v>
                </c:pt>
                <c:pt idx="549">
                  <c:v>0.81244212962962958</c:v>
                </c:pt>
                <c:pt idx="550">
                  <c:v>0.8125</c:v>
                </c:pt>
                <c:pt idx="551">
                  <c:v>0.81255787037037064</c:v>
                </c:pt>
                <c:pt idx="552">
                  <c:v>0.8126157407407405</c:v>
                </c:pt>
                <c:pt idx="553">
                  <c:v>0.81267361111111402</c:v>
                </c:pt>
                <c:pt idx="554">
                  <c:v>0.81273148148148378</c:v>
                </c:pt>
                <c:pt idx="555">
                  <c:v>0.81278935185185153</c:v>
                </c:pt>
                <c:pt idx="556">
                  <c:v>0.81284722222222261</c:v>
                </c:pt>
                <c:pt idx="557">
                  <c:v>0.81290509259259769</c:v>
                </c:pt>
                <c:pt idx="558">
                  <c:v>0.81296296296295878</c:v>
                </c:pt>
                <c:pt idx="559">
                  <c:v>0.8130208333333373</c:v>
                </c:pt>
                <c:pt idx="560">
                  <c:v>0.81307870370370372</c:v>
                </c:pt>
                <c:pt idx="561">
                  <c:v>0.81313657407407414</c:v>
                </c:pt>
                <c:pt idx="562">
                  <c:v>0.81319444444444666</c:v>
                </c:pt>
                <c:pt idx="563">
                  <c:v>0.81325231481481486</c:v>
                </c:pt>
                <c:pt idx="564">
                  <c:v>0.81331018518518527</c:v>
                </c:pt>
                <c:pt idx="565">
                  <c:v>0.81336805555555569</c:v>
                </c:pt>
                <c:pt idx="566">
                  <c:v>0.81342592592592367</c:v>
                </c:pt>
                <c:pt idx="567">
                  <c:v>0.8134837962962963</c:v>
                </c:pt>
                <c:pt idx="568">
                  <c:v>0.81354166666666661</c:v>
                </c:pt>
                <c:pt idx="569">
                  <c:v>0.81359953703703702</c:v>
                </c:pt>
                <c:pt idx="570">
                  <c:v>0.81365740740740966</c:v>
                </c:pt>
                <c:pt idx="571">
                  <c:v>0.81371527777777775</c:v>
                </c:pt>
                <c:pt idx="572">
                  <c:v>0.81377314814814861</c:v>
                </c:pt>
                <c:pt idx="573">
                  <c:v>0.81383101851852357</c:v>
                </c:pt>
                <c:pt idx="574">
                  <c:v>0.81388888888889122</c:v>
                </c:pt>
                <c:pt idx="575">
                  <c:v>0.81394675925925919</c:v>
                </c:pt>
                <c:pt idx="576">
                  <c:v>0.81400462962962961</c:v>
                </c:pt>
                <c:pt idx="577">
                  <c:v>0.81406249999999958</c:v>
                </c:pt>
                <c:pt idx="578">
                  <c:v>0.81412037037037255</c:v>
                </c:pt>
                <c:pt idx="579">
                  <c:v>0.81417824074074052</c:v>
                </c:pt>
                <c:pt idx="580">
                  <c:v>0.81423611111111116</c:v>
                </c:pt>
                <c:pt idx="581">
                  <c:v>0.81429398148148169</c:v>
                </c:pt>
                <c:pt idx="582">
                  <c:v>0.81435185185185188</c:v>
                </c:pt>
                <c:pt idx="583">
                  <c:v>0.8144097222222223</c:v>
                </c:pt>
                <c:pt idx="584">
                  <c:v>0.8144675925925926</c:v>
                </c:pt>
                <c:pt idx="585">
                  <c:v>0.81452546296296258</c:v>
                </c:pt>
                <c:pt idx="586">
                  <c:v>0.81458333333333333</c:v>
                </c:pt>
                <c:pt idx="587">
                  <c:v>0.81464120370370685</c:v>
                </c:pt>
                <c:pt idx="588">
                  <c:v>0.81469907407407904</c:v>
                </c:pt>
                <c:pt idx="589">
                  <c:v>0.81475694444444469</c:v>
                </c:pt>
                <c:pt idx="590">
                  <c:v>0.8148148148148171</c:v>
                </c:pt>
                <c:pt idx="591">
                  <c:v>0.81487268518518563</c:v>
                </c:pt>
                <c:pt idx="592">
                  <c:v>0.8149305555555556</c:v>
                </c:pt>
                <c:pt idx="593">
                  <c:v>0.81498842592592557</c:v>
                </c:pt>
                <c:pt idx="594">
                  <c:v>0.81504629629629843</c:v>
                </c:pt>
                <c:pt idx="595">
                  <c:v>0.81510416666666652</c:v>
                </c:pt>
                <c:pt idx="596">
                  <c:v>0.81516203703703649</c:v>
                </c:pt>
                <c:pt idx="597">
                  <c:v>0.81521990740740735</c:v>
                </c:pt>
                <c:pt idx="598">
                  <c:v>0.81527777777777777</c:v>
                </c:pt>
                <c:pt idx="599">
                  <c:v>0.81533564814814863</c:v>
                </c:pt>
                <c:pt idx="600">
                  <c:v>0.81539351851852127</c:v>
                </c:pt>
                <c:pt idx="601">
                  <c:v>0.81545138888888891</c:v>
                </c:pt>
                <c:pt idx="602">
                  <c:v>0.81550925925925932</c:v>
                </c:pt>
                <c:pt idx="603">
                  <c:v>0.81556712962962696</c:v>
                </c:pt>
                <c:pt idx="604">
                  <c:v>0.81562499999999993</c:v>
                </c:pt>
                <c:pt idx="605">
                  <c:v>0.8156828703703729</c:v>
                </c:pt>
                <c:pt idx="606">
                  <c:v>0.81574074074074077</c:v>
                </c:pt>
                <c:pt idx="607">
                  <c:v>0.81579861111111462</c:v>
                </c:pt>
                <c:pt idx="608">
                  <c:v>0.8158564814814816</c:v>
                </c:pt>
                <c:pt idx="609">
                  <c:v>0.81591435185185157</c:v>
                </c:pt>
                <c:pt idx="610">
                  <c:v>0.81597222222222221</c:v>
                </c:pt>
                <c:pt idx="611">
                  <c:v>0.81603009259259585</c:v>
                </c:pt>
                <c:pt idx="612">
                  <c:v>0.8160879629629596</c:v>
                </c:pt>
                <c:pt idx="613">
                  <c:v>0.81614583333333823</c:v>
                </c:pt>
                <c:pt idx="614">
                  <c:v>0.81620370370370354</c:v>
                </c:pt>
                <c:pt idx="615">
                  <c:v>0.81626157407407463</c:v>
                </c:pt>
                <c:pt idx="616">
                  <c:v>0.8163194444444446</c:v>
                </c:pt>
                <c:pt idx="617">
                  <c:v>0.81637731481481479</c:v>
                </c:pt>
                <c:pt idx="618">
                  <c:v>0.81643518518518521</c:v>
                </c:pt>
                <c:pt idx="619">
                  <c:v>0.81649305555555562</c:v>
                </c:pt>
                <c:pt idx="620">
                  <c:v>0.81655092592592249</c:v>
                </c:pt>
                <c:pt idx="621">
                  <c:v>0.8166087962962989</c:v>
                </c:pt>
                <c:pt idx="622">
                  <c:v>0.81666666666666676</c:v>
                </c:pt>
                <c:pt idx="623">
                  <c:v>0.81672453703703762</c:v>
                </c:pt>
                <c:pt idx="624">
                  <c:v>0.8167824074074076</c:v>
                </c:pt>
                <c:pt idx="625">
                  <c:v>0.81684027777778023</c:v>
                </c:pt>
                <c:pt idx="626">
                  <c:v>0.81689814814814865</c:v>
                </c:pt>
                <c:pt idx="627">
                  <c:v>0.81695601851852184</c:v>
                </c:pt>
                <c:pt idx="628">
                  <c:v>0.81701388888888893</c:v>
                </c:pt>
                <c:pt idx="629">
                  <c:v>0.81707175925925923</c:v>
                </c:pt>
                <c:pt idx="630">
                  <c:v>0.81712962962962965</c:v>
                </c:pt>
                <c:pt idx="631">
                  <c:v>0.81718750000000007</c:v>
                </c:pt>
                <c:pt idx="632">
                  <c:v>0.81724537037037315</c:v>
                </c:pt>
                <c:pt idx="633">
                  <c:v>0.81730324074074057</c:v>
                </c:pt>
                <c:pt idx="634">
                  <c:v>0.81736111111111109</c:v>
                </c:pt>
                <c:pt idx="635">
                  <c:v>0.81741898148148151</c:v>
                </c:pt>
                <c:pt idx="636">
                  <c:v>0.81747685185185159</c:v>
                </c:pt>
                <c:pt idx="637">
                  <c:v>0.81753472222222157</c:v>
                </c:pt>
                <c:pt idx="638">
                  <c:v>0.81759259259259265</c:v>
                </c:pt>
                <c:pt idx="639">
                  <c:v>0.81765046296296251</c:v>
                </c:pt>
                <c:pt idx="640">
                  <c:v>0.81770833333333626</c:v>
                </c:pt>
                <c:pt idx="641">
                  <c:v>0.81776620370370379</c:v>
                </c:pt>
                <c:pt idx="642">
                  <c:v>0.81782407407407798</c:v>
                </c:pt>
                <c:pt idx="643">
                  <c:v>0.81788194444444462</c:v>
                </c:pt>
                <c:pt idx="644">
                  <c:v>0.8179398148148177</c:v>
                </c:pt>
                <c:pt idx="645">
                  <c:v>0.81799768518518756</c:v>
                </c:pt>
                <c:pt idx="646">
                  <c:v>0.81805555555555565</c:v>
                </c:pt>
                <c:pt idx="647">
                  <c:v>0.81811342592592307</c:v>
                </c:pt>
                <c:pt idx="648">
                  <c:v>0.81817129629629926</c:v>
                </c:pt>
                <c:pt idx="649">
                  <c:v>0.81822916666666667</c:v>
                </c:pt>
                <c:pt idx="650">
                  <c:v>0.81828703703703709</c:v>
                </c:pt>
                <c:pt idx="651">
                  <c:v>0.81834490740740762</c:v>
                </c:pt>
                <c:pt idx="652">
                  <c:v>0.81840277777777759</c:v>
                </c:pt>
                <c:pt idx="653">
                  <c:v>0.81846064814814812</c:v>
                </c:pt>
                <c:pt idx="654">
                  <c:v>0.81851851851851865</c:v>
                </c:pt>
                <c:pt idx="655">
                  <c:v>0.81857638888888851</c:v>
                </c:pt>
                <c:pt idx="656">
                  <c:v>0.8186342592592597</c:v>
                </c:pt>
                <c:pt idx="657">
                  <c:v>0.81869212962962967</c:v>
                </c:pt>
                <c:pt idx="658">
                  <c:v>0.81875000000000064</c:v>
                </c:pt>
                <c:pt idx="659">
                  <c:v>0.81880787037037372</c:v>
                </c:pt>
                <c:pt idx="660">
                  <c:v>0.81886574074074059</c:v>
                </c:pt>
                <c:pt idx="661">
                  <c:v>0.81892361111111345</c:v>
                </c:pt>
                <c:pt idx="662">
                  <c:v>0.81898148148148164</c:v>
                </c:pt>
                <c:pt idx="663">
                  <c:v>0.8190393518518515</c:v>
                </c:pt>
                <c:pt idx="664">
                  <c:v>0.81909722222222225</c:v>
                </c:pt>
                <c:pt idx="665">
                  <c:v>0.81915509259259756</c:v>
                </c:pt>
                <c:pt idx="666">
                  <c:v>0.81921296296295809</c:v>
                </c:pt>
                <c:pt idx="667">
                  <c:v>0.81927083333333672</c:v>
                </c:pt>
                <c:pt idx="668">
                  <c:v>0.8193287037037037</c:v>
                </c:pt>
                <c:pt idx="669">
                  <c:v>0.81938657407407411</c:v>
                </c:pt>
                <c:pt idx="670">
                  <c:v>0.81944444444444464</c:v>
                </c:pt>
                <c:pt idx="671">
                  <c:v>0.8195023148148145</c:v>
                </c:pt>
                <c:pt idx="672">
                  <c:v>0.81956018518518459</c:v>
                </c:pt>
                <c:pt idx="673">
                  <c:v>0.81961805555555811</c:v>
                </c:pt>
                <c:pt idx="674">
                  <c:v>0.81967592592592586</c:v>
                </c:pt>
                <c:pt idx="675">
                  <c:v>0.81973379629629661</c:v>
                </c:pt>
                <c:pt idx="676">
                  <c:v>0.81979166666666936</c:v>
                </c:pt>
                <c:pt idx="677">
                  <c:v>0.81984953703703944</c:v>
                </c:pt>
                <c:pt idx="678">
                  <c:v>0.81990740740740764</c:v>
                </c:pt>
                <c:pt idx="679">
                  <c:v>0.81996527777777783</c:v>
                </c:pt>
                <c:pt idx="680">
                  <c:v>0.82002314814814825</c:v>
                </c:pt>
                <c:pt idx="681">
                  <c:v>0.820081018518523</c:v>
                </c:pt>
                <c:pt idx="682">
                  <c:v>0.82013888888888964</c:v>
                </c:pt>
                <c:pt idx="683">
                  <c:v>0.82019675925925928</c:v>
                </c:pt>
                <c:pt idx="684">
                  <c:v>0.82025462962962969</c:v>
                </c:pt>
                <c:pt idx="685">
                  <c:v>0.82031249999999956</c:v>
                </c:pt>
                <c:pt idx="686">
                  <c:v>0.82037037037037064</c:v>
                </c:pt>
                <c:pt idx="687">
                  <c:v>0.8204282407407405</c:v>
                </c:pt>
                <c:pt idx="688">
                  <c:v>0.82048611111111058</c:v>
                </c:pt>
                <c:pt idx="689">
                  <c:v>0.82054398148148155</c:v>
                </c:pt>
                <c:pt idx="690">
                  <c:v>0.82060185185185175</c:v>
                </c:pt>
                <c:pt idx="691">
                  <c:v>0.82065972222222261</c:v>
                </c:pt>
                <c:pt idx="692">
                  <c:v>0.82071759259259536</c:v>
                </c:pt>
                <c:pt idx="693">
                  <c:v>0.820775462962963</c:v>
                </c:pt>
                <c:pt idx="694">
                  <c:v>0.82083333333333364</c:v>
                </c:pt>
                <c:pt idx="695">
                  <c:v>0.82089120370370661</c:v>
                </c:pt>
                <c:pt idx="696">
                  <c:v>0.82094907407407913</c:v>
                </c:pt>
                <c:pt idx="697">
                  <c:v>0.82100694444444444</c:v>
                </c:pt>
                <c:pt idx="698">
                  <c:v>0.82106481481481564</c:v>
                </c:pt>
                <c:pt idx="699">
                  <c:v>0.82112268518518561</c:v>
                </c:pt>
                <c:pt idx="700">
                  <c:v>0.82118055555555569</c:v>
                </c:pt>
                <c:pt idx="701">
                  <c:v>0.82123842592592367</c:v>
                </c:pt>
                <c:pt idx="702">
                  <c:v>0.82129629629629664</c:v>
                </c:pt>
                <c:pt idx="703">
                  <c:v>0.8213541666666665</c:v>
                </c:pt>
                <c:pt idx="704">
                  <c:v>0.82141203703703658</c:v>
                </c:pt>
                <c:pt idx="705">
                  <c:v>0.82146990740740744</c:v>
                </c:pt>
                <c:pt idx="706">
                  <c:v>0.82152777777777752</c:v>
                </c:pt>
                <c:pt idx="707">
                  <c:v>0.82158564814814861</c:v>
                </c:pt>
                <c:pt idx="708">
                  <c:v>0.82164351851852357</c:v>
                </c:pt>
                <c:pt idx="709">
                  <c:v>0.82170138888889122</c:v>
                </c:pt>
                <c:pt idx="710">
                  <c:v>0.82175925925925963</c:v>
                </c:pt>
                <c:pt idx="711">
                  <c:v>0.82181712962962949</c:v>
                </c:pt>
                <c:pt idx="712">
                  <c:v>0.82187500000000269</c:v>
                </c:pt>
                <c:pt idx="713">
                  <c:v>0.82193287037037255</c:v>
                </c:pt>
                <c:pt idx="714">
                  <c:v>0.82199074074074052</c:v>
                </c:pt>
                <c:pt idx="715">
                  <c:v>0.82204861111111405</c:v>
                </c:pt>
                <c:pt idx="716">
                  <c:v>0.82210648148148169</c:v>
                </c:pt>
                <c:pt idx="717">
                  <c:v>0.82216435185184966</c:v>
                </c:pt>
                <c:pt idx="718">
                  <c:v>0.8222222222222223</c:v>
                </c:pt>
                <c:pt idx="719">
                  <c:v>0.82228009259259538</c:v>
                </c:pt>
                <c:pt idx="720">
                  <c:v>0.82233796296295936</c:v>
                </c:pt>
                <c:pt idx="721">
                  <c:v>0.82239583333333777</c:v>
                </c:pt>
                <c:pt idx="722">
                  <c:v>0.82245370370370352</c:v>
                </c:pt>
                <c:pt idx="723">
                  <c:v>0.82251157407407405</c:v>
                </c:pt>
                <c:pt idx="724">
                  <c:v>0.82256944444444469</c:v>
                </c:pt>
                <c:pt idx="725">
                  <c:v>0.8226273148148171</c:v>
                </c:pt>
                <c:pt idx="726">
                  <c:v>0.82268518518518563</c:v>
                </c:pt>
                <c:pt idx="727">
                  <c:v>0.82274305555555838</c:v>
                </c:pt>
                <c:pt idx="728">
                  <c:v>0.82280092592592557</c:v>
                </c:pt>
                <c:pt idx="729">
                  <c:v>0.82285879629629843</c:v>
                </c:pt>
                <c:pt idx="730">
                  <c:v>0.82291666666666652</c:v>
                </c:pt>
                <c:pt idx="731">
                  <c:v>0.82297453703703705</c:v>
                </c:pt>
                <c:pt idx="732">
                  <c:v>0.82303240740740735</c:v>
                </c:pt>
                <c:pt idx="733">
                  <c:v>0.82309027777777999</c:v>
                </c:pt>
                <c:pt idx="734">
                  <c:v>0.82314814814814863</c:v>
                </c:pt>
                <c:pt idx="735">
                  <c:v>0.82320601851852127</c:v>
                </c:pt>
                <c:pt idx="736">
                  <c:v>0.82326388888888891</c:v>
                </c:pt>
                <c:pt idx="737">
                  <c:v>0.82332175925925932</c:v>
                </c:pt>
                <c:pt idx="738">
                  <c:v>0.82337962962962974</c:v>
                </c:pt>
                <c:pt idx="739">
                  <c:v>0.82343749999999949</c:v>
                </c:pt>
                <c:pt idx="740">
                  <c:v>0.8234953703703729</c:v>
                </c:pt>
                <c:pt idx="741">
                  <c:v>0.82355324074073855</c:v>
                </c:pt>
                <c:pt idx="742">
                  <c:v>0.82361111111111163</c:v>
                </c:pt>
                <c:pt idx="743">
                  <c:v>0.8236689814814816</c:v>
                </c:pt>
                <c:pt idx="744">
                  <c:v>0.8237268518518519</c:v>
                </c:pt>
                <c:pt idx="745">
                  <c:v>0.82378472222222221</c:v>
                </c:pt>
                <c:pt idx="746">
                  <c:v>0.82384259259259585</c:v>
                </c:pt>
                <c:pt idx="747">
                  <c:v>0.82390046296296249</c:v>
                </c:pt>
                <c:pt idx="748">
                  <c:v>0.82395833333333579</c:v>
                </c:pt>
                <c:pt idx="749">
                  <c:v>0.82401620370370354</c:v>
                </c:pt>
                <c:pt idx="750">
                  <c:v>0.82407407407407762</c:v>
                </c:pt>
                <c:pt idx="751">
                  <c:v>0.8241319444444446</c:v>
                </c:pt>
                <c:pt idx="752">
                  <c:v>0.82418981481481723</c:v>
                </c:pt>
                <c:pt idx="753">
                  <c:v>0.82424768518518565</c:v>
                </c:pt>
                <c:pt idx="754">
                  <c:v>0.82430555555555562</c:v>
                </c:pt>
                <c:pt idx="755">
                  <c:v>0.82436342592592249</c:v>
                </c:pt>
                <c:pt idx="756">
                  <c:v>0.8244212962962989</c:v>
                </c:pt>
                <c:pt idx="757">
                  <c:v>0.82447916666666676</c:v>
                </c:pt>
                <c:pt idx="758">
                  <c:v>0.82453703703703696</c:v>
                </c:pt>
                <c:pt idx="759">
                  <c:v>0.8245949074074076</c:v>
                </c:pt>
                <c:pt idx="760">
                  <c:v>0.82465277777777779</c:v>
                </c:pt>
                <c:pt idx="761">
                  <c:v>0.82471064814814865</c:v>
                </c:pt>
                <c:pt idx="762">
                  <c:v>0.82476851851852184</c:v>
                </c:pt>
                <c:pt idx="763">
                  <c:v>0.82482638888888893</c:v>
                </c:pt>
                <c:pt idx="764">
                  <c:v>0.82488425925925923</c:v>
                </c:pt>
                <c:pt idx="765">
                  <c:v>0.82494212962962954</c:v>
                </c:pt>
                <c:pt idx="766">
                  <c:v>0.82500000000000062</c:v>
                </c:pt>
                <c:pt idx="767">
                  <c:v>0.82505787037037315</c:v>
                </c:pt>
                <c:pt idx="768">
                  <c:v>0.82511574074074057</c:v>
                </c:pt>
                <c:pt idx="769">
                  <c:v>0.82517361111111165</c:v>
                </c:pt>
                <c:pt idx="770">
                  <c:v>0.82523148148148162</c:v>
                </c:pt>
                <c:pt idx="771">
                  <c:v>0.82528935185185159</c:v>
                </c:pt>
                <c:pt idx="772">
                  <c:v>0.82534722222222223</c:v>
                </c:pt>
                <c:pt idx="773">
                  <c:v>0.82540509259259665</c:v>
                </c:pt>
                <c:pt idx="774">
                  <c:v>0.82546296296295785</c:v>
                </c:pt>
                <c:pt idx="775">
                  <c:v>0.82552083333333626</c:v>
                </c:pt>
                <c:pt idx="776">
                  <c:v>0.82557870370370379</c:v>
                </c:pt>
                <c:pt idx="777">
                  <c:v>0.82563657407407465</c:v>
                </c:pt>
                <c:pt idx="778">
                  <c:v>0.82569444444444773</c:v>
                </c:pt>
                <c:pt idx="779">
                  <c:v>0.82575231481481481</c:v>
                </c:pt>
                <c:pt idx="780">
                  <c:v>0.82581018518518512</c:v>
                </c:pt>
                <c:pt idx="781">
                  <c:v>0.82586805555555565</c:v>
                </c:pt>
                <c:pt idx="782">
                  <c:v>0.82592592592592551</c:v>
                </c:pt>
                <c:pt idx="783">
                  <c:v>0.8259837962962967</c:v>
                </c:pt>
                <c:pt idx="784">
                  <c:v>0.82604166666666912</c:v>
                </c:pt>
                <c:pt idx="785">
                  <c:v>0.82609953703703765</c:v>
                </c:pt>
                <c:pt idx="786">
                  <c:v>0.82615740740740762</c:v>
                </c:pt>
                <c:pt idx="787">
                  <c:v>0.8262152777777777</c:v>
                </c:pt>
                <c:pt idx="788">
                  <c:v>0.82627314814814812</c:v>
                </c:pt>
                <c:pt idx="789">
                  <c:v>0.82633101851852253</c:v>
                </c:pt>
                <c:pt idx="790">
                  <c:v>0.82638888888888884</c:v>
                </c:pt>
                <c:pt idx="791">
                  <c:v>0.82644675925925926</c:v>
                </c:pt>
                <c:pt idx="792">
                  <c:v>0.82650462962962967</c:v>
                </c:pt>
                <c:pt idx="793">
                  <c:v>0.82656249999999742</c:v>
                </c:pt>
                <c:pt idx="794">
                  <c:v>0.82662037037037372</c:v>
                </c:pt>
                <c:pt idx="795">
                  <c:v>0.82667824074074081</c:v>
                </c:pt>
                <c:pt idx="796">
                  <c:v>0.82673611111111101</c:v>
                </c:pt>
                <c:pt idx="797">
                  <c:v>0.82679398148148164</c:v>
                </c:pt>
                <c:pt idx="798">
                  <c:v>0.82685185185185184</c:v>
                </c:pt>
                <c:pt idx="799">
                  <c:v>0.82690972222222225</c:v>
                </c:pt>
                <c:pt idx="800">
                  <c:v>0.82696759259259511</c:v>
                </c:pt>
                <c:pt idx="801">
                  <c:v>0.82702546296296298</c:v>
                </c:pt>
                <c:pt idx="802">
                  <c:v>0.82708333333333361</c:v>
                </c:pt>
                <c:pt idx="803">
                  <c:v>0.82714120370370636</c:v>
                </c:pt>
                <c:pt idx="804">
                  <c:v>0.82719907407407911</c:v>
                </c:pt>
                <c:pt idx="805">
                  <c:v>0.82725694444444453</c:v>
                </c:pt>
                <c:pt idx="806">
                  <c:v>0.82731481481481473</c:v>
                </c:pt>
                <c:pt idx="807">
                  <c:v>0.82737268518518514</c:v>
                </c:pt>
                <c:pt idx="808">
                  <c:v>0.82743055555555567</c:v>
                </c:pt>
                <c:pt idx="809">
                  <c:v>0.82748842592592331</c:v>
                </c:pt>
                <c:pt idx="810">
                  <c:v>0.82754629629629661</c:v>
                </c:pt>
                <c:pt idx="811">
                  <c:v>0.8276041666666667</c:v>
                </c:pt>
                <c:pt idx="812">
                  <c:v>0.827662037037037</c:v>
                </c:pt>
                <c:pt idx="813">
                  <c:v>0.82771990740740764</c:v>
                </c:pt>
                <c:pt idx="814">
                  <c:v>0.82777777777777783</c:v>
                </c:pt>
                <c:pt idx="815">
                  <c:v>0.82783564814815114</c:v>
                </c:pt>
                <c:pt idx="816">
                  <c:v>0.827893518518523</c:v>
                </c:pt>
                <c:pt idx="817">
                  <c:v>0.82795138888888964</c:v>
                </c:pt>
                <c:pt idx="818">
                  <c:v>0.82800925925925961</c:v>
                </c:pt>
                <c:pt idx="819">
                  <c:v>0.82806712962962958</c:v>
                </c:pt>
                <c:pt idx="820">
                  <c:v>0.82812500000000233</c:v>
                </c:pt>
                <c:pt idx="821">
                  <c:v>0.82818287037037064</c:v>
                </c:pt>
                <c:pt idx="822">
                  <c:v>0.8282407407407405</c:v>
                </c:pt>
                <c:pt idx="823">
                  <c:v>0.82829861111111402</c:v>
                </c:pt>
                <c:pt idx="824">
                  <c:v>0.82835648148148155</c:v>
                </c:pt>
                <c:pt idx="825">
                  <c:v>0.8284143518518492</c:v>
                </c:pt>
                <c:pt idx="826">
                  <c:v>0.82847222222222217</c:v>
                </c:pt>
                <c:pt idx="827">
                  <c:v>0.82853009259259536</c:v>
                </c:pt>
                <c:pt idx="828">
                  <c:v>0.82858796296295878</c:v>
                </c:pt>
                <c:pt idx="829">
                  <c:v>0.82864583333333974</c:v>
                </c:pt>
                <c:pt idx="830">
                  <c:v>0.82870370370370372</c:v>
                </c:pt>
                <c:pt idx="831">
                  <c:v>0.82876157407407702</c:v>
                </c:pt>
                <c:pt idx="832">
                  <c:v>0.82881944444444666</c:v>
                </c:pt>
                <c:pt idx="833">
                  <c:v>0.82887731481481564</c:v>
                </c:pt>
                <c:pt idx="834">
                  <c:v>0.82893518518518561</c:v>
                </c:pt>
                <c:pt idx="835">
                  <c:v>0.82899305555555824</c:v>
                </c:pt>
                <c:pt idx="836">
                  <c:v>0.82905092592592367</c:v>
                </c:pt>
                <c:pt idx="837">
                  <c:v>0.82910879629629664</c:v>
                </c:pt>
                <c:pt idx="838">
                  <c:v>0.8291666666666665</c:v>
                </c:pt>
                <c:pt idx="839">
                  <c:v>0.82922453703703702</c:v>
                </c:pt>
                <c:pt idx="840">
                  <c:v>0.82928240740740744</c:v>
                </c:pt>
                <c:pt idx="841">
                  <c:v>0.82934027777777775</c:v>
                </c:pt>
                <c:pt idx="842">
                  <c:v>0.82939814814814861</c:v>
                </c:pt>
                <c:pt idx="843">
                  <c:v>0.82945601851852124</c:v>
                </c:pt>
                <c:pt idx="844">
                  <c:v>0.82951388888888899</c:v>
                </c:pt>
                <c:pt idx="845">
                  <c:v>0.82957175925925919</c:v>
                </c:pt>
                <c:pt idx="846">
                  <c:v>0.82962962962963238</c:v>
                </c:pt>
                <c:pt idx="847">
                  <c:v>0.82968750000000002</c:v>
                </c:pt>
                <c:pt idx="848">
                  <c:v>0.82974537037037477</c:v>
                </c:pt>
                <c:pt idx="849">
                  <c:v>0.82980324074074052</c:v>
                </c:pt>
                <c:pt idx="850">
                  <c:v>0.8298611111111116</c:v>
                </c:pt>
                <c:pt idx="851">
                  <c:v>0.82991898148148169</c:v>
                </c:pt>
                <c:pt idx="852">
                  <c:v>0.82997685185185188</c:v>
                </c:pt>
                <c:pt idx="853">
                  <c:v>0.8300347222222223</c:v>
                </c:pt>
                <c:pt idx="854">
                  <c:v>0.83009259259259538</c:v>
                </c:pt>
                <c:pt idx="855">
                  <c:v>0.83015046296296258</c:v>
                </c:pt>
                <c:pt idx="856">
                  <c:v>0.83020833333333555</c:v>
                </c:pt>
                <c:pt idx="857">
                  <c:v>0.83026620370370352</c:v>
                </c:pt>
                <c:pt idx="858">
                  <c:v>0.83032407407407693</c:v>
                </c:pt>
                <c:pt idx="859">
                  <c:v>0.83038194444444469</c:v>
                </c:pt>
                <c:pt idx="860">
                  <c:v>0.8304398148148171</c:v>
                </c:pt>
                <c:pt idx="861">
                  <c:v>0.83049768518518563</c:v>
                </c:pt>
                <c:pt idx="862">
                  <c:v>0.8305555555555556</c:v>
                </c:pt>
                <c:pt idx="863">
                  <c:v>0.83061342592592557</c:v>
                </c:pt>
                <c:pt idx="864">
                  <c:v>0.83067129629630065</c:v>
                </c:pt>
                <c:pt idx="865">
                  <c:v>0.83072916666666663</c:v>
                </c:pt>
                <c:pt idx="866">
                  <c:v>0.83078703703703705</c:v>
                </c:pt>
                <c:pt idx="867">
                  <c:v>0.8308449074074099</c:v>
                </c:pt>
                <c:pt idx="868">
                  <c:v>0.83090277777777777</c:v>
                </c:pt>
                <c:pt idx="869">
                  <c:v>0.83096064814814863</c:v>
                </c:pt>
                <c:pt idx="870">
                  <c:v>0.83101851851852127</c:v>
                </c:pt>
                <c:pt idx="871">
                  <c:v>0.83107638888888891</c:v>
                </c:pt>
                <c:pt idx="872">
                  <c:v>0.83113425925925932</c:v>
                </c:pt>
                <c:pt idx="873">
                  <c:v>0.83119212962962952</c:v>
                </c:pt>
                <c:pt idx="874">
                  <c:v>0.83124999999999993</c:v>
                </c:pt>
                <c:pt idx="875">
                  <c:v>0.8313078703703729</c:v>
                </c:pt>
                <c:pt idx="876">
                  <c:v>0.83136574074073855</c:v>
                </c:pt>
                <c:pt idx="877">
                  <c:v>0.83142361111111163</c:v>
                </c:pt>
                <c:pt idx="878">
                  <c:v>0.8314814814814816</c:v>
                </c:pt>
                <c:pt idx="879">
                  <c:v>0.83153935185185157</c:v>
                </c:pt>
                <c:pt idx="880">
                  <c:v>0.83159722222222221</c:v>
                </c:pt>
                <c:pt idx="881">
                  <c:v>0.83165509259259829</c:v>
                </c:pt>
                <c:pt idx="882">
                  <c:v>0.8317129629629596</c:v>
                </c:pt>
                <c:pt idx="883">
                  <c:v>0.83177083333333823</c:v>
                </c:pt>
                <c:pt idx="884">
                  <c:v>0.83182870370370365</c:v>
                </c:pt>
                <c:pt idx="885">
                  <c:v>0.83188657407407463</c:v>
                </c:pt>
                <c:pt idx="886">
                  <c:v>0.83194444444444715</c:v>
                </c:pt>
                <c:pt idx="887">
                  <c:v>0.83200231481481479</c:v>
                </c:pt>
                <c:pt idx="888">
                  <c:v>0.83206018518518521</c:v>
                </c:pt>
                <c:pt idx="889">
                  <c:v>0.83211805555555562</c:v>
                </c:pt>
                <c:pt idx="890">
                  <c:v>0.83217592592592549</c:v>
                </c:pt>
                <c:pt idx="891">
                  <c:v>0.83223379629629635</c:v>
                </c:pt>
                <c:pt idx="892">
                  <c:v>0.83229166666666765</c:v>
                </c:pt>
                <c:pt idx="893">
                  <c:v>0.83234953703703762</c:v>
                </c:pt>
                <c:pt idx="894">
                  <c:v>0.8324074074074076</c:v>
                </c:pt>
                <c:pt idx="895">
                  <c:v>0.83246527777777779</c:v>
                </c:pt>
                <c:pt idx="896">
                  <c:v>0.8325231481481481</c:v>
                </c:pt>
                <c:pt idx="897">
                  <c:v>0.83258101851852184</c:v>
                </c:pt>
                <c:pt idx="898">
                  <c:v>0.83263888888889181</c:v>
                </c:pt>
                <c:pt idx="899">
                  <c:v>0.83269675925925923</c:v>
                </c:pt>
                <c:pt idx="900">
                  <c:v>0.83275462962962965</c:v>
                </c:pt>
                <c:pt idx="901">
                  <c:v>0.83281250000000007</c:v>
                </c:pt>
                <c:pt idx="902">
                  <c:v>0.83287037037037315</c:v>
                </c:pt>
                <c:pt idx="903">
                  <c:v>0.83292824074074068</c:v>
                </c:pt>
                <c:pt idx="904">
                  <c:v>0.83298611111111109</c:v>
                </c:pt>
                <c:pt idx="905">
                  <c:v>0.83304398148148162</c:v>
                </c:pt>
                <c:pt idx="906">
                  <c:v>0.83310185185185182</c:v>
                </c:pt>
                <c:pt idx="907">
                  <c:v>0.83315972222222223</c:v>
                </c:pt>
                <c:pt idx="908">
                  <c:v>0.83321759259259265</c:v>
                </c:pt>
                <c:pt idx="909">
                  <c:v>0.83327546296296251</c:v>
                </c:pt>
                <c:pt idx="910">
                  <c:v>0.8333333333333337</c:v>
                </c:pt>
                <c:pt idx="911">
                  <c:v>0.83339120370370623</c:v>
                </c:pt>
                <c:pt idx="912">
                  <c:v>0.83344907407407798</c:v>
                </c:pt>
                <c:pt idx="913">
                  <c:v>0.8335069444444444</c:v>
                </c:pt>
                <c:pt idx="914">
                  <c:v>0.83356481481481481</c:v>
                </c:pt>
                <c:pt idx="915">
                  <c:v>0.83362268518518756</c:v>
                </c:pt>
                <c:pt idx="916">
                  <c:v>0.83368055555555565</c:v>
                </c:pt>
                <c:pt idx="917">
                  <c:v>0.83373842592592551</c:v>
                </c:pt>
                <c:pt idx="918">
                  <c:v>0.83379629629629926</c:v>
                </c:pt>
                <c:pt idx="919">
                  <c:v>0.83385416666666667</c:v>
                </c:pt>
                <c:pt idx="920">
                  <c:v>0.83391203703703709</c:v>
                </c:pt>
                <c:pt idx="921">
                  <c:v>0.83396990740740762</c:v>
                </c:pt>
                <c:pt idx="922">
                  <c:v>0.8340277777777777</c:v>
                </c:pt>
                <c:pt idx="923">
                  <c:v>0.83408564814815056</c:v>
                </c:pt>
                <c:pt idx="924">
                  <c:v>0.83414351851852253</c:v>
                </c:pt>
                <c:pt idx="925">
                  <c:v>0.83420138888888884</c:v>
                </c:pt>
                <c:pt idx="926">
                  <c:v>0.8342592592592597</c:v>
                </c:pt>
                <c:pt idx="927">
                  <c:v>0.83431712962962956</c:v>
                </c:pt>
                <c:pt idx="928">
                  <c:v>0.83437499999999998</c:v>
                </c:pt>
                <c:pt idx="929">
                  <c:v>0.83443287037037062</c:v>
                </c:pt>
                <c:pt idx="930">
                  <c:v>0.83449074074074059</c:v>
                </c:pt>
                <c:pt idx="931">
                  <c:v>0.83454861111111345</c:v>
                </c:pt>
                <c:pt idx="932">
                  <c:v>0.83460648148148164</c:v>
                </c:pt>
                <c:pt idx="933">
                  <c:v>0.8346643518518515</c:v>
                </c:pt>
                <c:pt idx="934">
                  <c:v>0.83472222222222225</c:v>
                </c:pt>
                <c:pt idx="935">
                  <c:v>0.83478009259259756</c:v>
                </c:pt>
                <c:pt idx="936">
                  <c:v>0.83483796296296042</c:v>
                </c:pt>
                <c:pt idx="937">
                  <c:v>0.83489583333333905</c:v>
                </c:pt>
                <c:pt idx="938">
                  <c:v>0.8349537037037037</c:v>
                </c:pt>
                <c:pt idx="939">
                  <c:v>0.83501157407407656</c:v>
                </c:pt>
                <c:pt idx="940">
                  <c:v>0.83506944444444464</c:v>
                </c:pt>
                <c:pt idx="941">
                  <c:v>0.83512731481481473</c:v>
                </c:pt>
                <c:pt idx="942">
                  <c:v>0.83518518518518514</c:v>
                </c:pt>
                <c:pt idx="943">
                  <c:v>0.83524305555555811</c:v>
                </c:pt>
                <c:pt idx="944">
                  <c:v>0.83530092592592331</c:v>
                </c:pt>
                <c:pt idx="945">
                  <c:v>0.83535879629629661</c:v>
                </c:pt>
                <c:pt idx="946">
                  <c:v>0.83541666666666659</c:v>
                </c:pt>
                <c:pt idx="947">
                  <c:v>0.835474537037037</c:v>
                </c:pt>
                <c:pt idx="948">
                  <c:v>0.83553240740740742</c:v>
                </c:pt>
                <c:pt idx="949">
                  <c:v>0.83559027777777783</c:v>
                </c:pt>
                <c:pt idx="950">
                  <c:v>0.83564814814815114</c:v>
                </c:pt>
                <c:pt idx="951">
                  <c:v>0.835706018518523</c:v>
                </c:pt>
                <c:pt idx="952">
                  <c:v>0.83576388888888964</c:v>
                </c:pt>
                <c:pt idx="953">
                  <c:v>0.83582175925925961</c:v>
                </c:pt>
                <c:pt idx="954">
                  <c:v>0.83587962962963236</c:v>
                </c:pt>
                <c:pt idx="955">
                  <c:v>0.8359375</c:v>
                </c:pt>
                <c:pt idx="956">
                  <c:v>0.8359953703703743</c:v>
                </c:pt>
                <c:pt idx="957">
                  <c:v>0.8360532407407405</c:v>
                </c:pt>
                <c:pt idx="958">
                  <c:v>0.83611111111111114</c:v>
                </c:pt>
                <c:pt idx="959">
                  <c:v>0.83616898148148155</c:v>
                </c:pt>
                <c:pt idx="960">
                  <c:v>0.83622685185185153</c:v>
                </c:pt>
                <c:pt idx="961">
                  <c:v>0.83628472222222217</c:v>
                </c:pt>
                <c:pt idx="962">
                  <c:v>0.83634259259259536</c:v>
                </c:pt>
                <c:pt idx="963">
                  <c:v>0.83640046296296156</c:v>
                </c:pt>
                <c:pt idx="964">
                  <c:v>0.83645833333333364</c:v>
                </c:pt>
                <c:pt idx="965">
                  <c:v>0.8365162037037035</c:v>
                </c:pt>
                <c:pt idx="966">
                  <c:v>0.83657407407407702</c:v>
                </c:pt>
                <c:pt idx="967">
                  <c:v>0.83663194444444666</c:v>
                </c:pt>
                <c:pt idx="968">
                  <c:v>0.83668981481481886</c:v>
                </c:pt>
                <c:pt idx="969">
                  <c:v>0.83674768518518816</c:v>
                </c:pt>
                <c:pt idx="970">
                  <c:v>0.83680555555555824</c:v>
                </c:pt>
                <c:pt idx="971">
                  <c:v>0.83686342592592367</c:v>
                </c:pt>
                <c:pt idx="972">
                  <c:v>0.83692129629630019</c:v>
                </c:pt>
                <c:pt idx="973">
                  <c:v>0.83697916666666661</c:v>
                </c:pt>
                <c:pt idx="974">
                  <c:v>0.83703703703703702</c:v>
                </c:pt>
                <c:pt idx="975">
                  <c:v>0.83709490740740966</c:v>
                </c:pt>
                <c:pt idx="976">
                  <c:v>0.83715277777777752</c:v>
                </c:pt>
                <c:pt idx="977">
                  <c:v>0.83721064814814861</c:v>
                </c:pt>
                <c:pt idx="978">
                  <c:v>0.83726851851852124</c:v>
                </c:pt>
                <c:pt idx="979">
                  <c:v>0.83732638888888899</c:v>
                </c:pt>
                <c:pt idx="980">
                  <c:v>0.83738425925925919</c:v>
                </c:pt>
                <c:pt idx="981">
                  <c:v>0.83744212962962949</c:v>
                </c:pt>
                <c:pt idx="982">
                  <c:v>0.83750000000000002</c:v>
                </c:pt>
                <c:pt idx="983">
                  <c:v>0.83755787037037255</c:v>
                </c:pt>
                <c:pt idx="984">
                  <c:v>0.83761574074074052</c:v>
                </c:pt>
                <c:pt idx="985">
                  <c:v>0.83767361111111405</c:v>
                </c:pt>
                <c:pt idx="986">
                  <c:v>0.83773148148148402</c:v>
                </c:pt>
                <c:pt idx="987">
                  <c:v>0.83778935185185188</c:v>
                </c:pt>
                <c:pt idx="988">
                  <c:v>0.83784722222222263</c:v>
                </c:pt>
                <c:pt idx="989">
                  <c:v>0.8379050925925976</c:v>
                </c:pt>
                <c:pt idx="990">
                  <c:v>0.83796296296295936</c:v>
                </c:pt>
                <c:pt idx="991">
                  <c:v>0.83802083333333777</c:v>
                </c:pt>
                <c:pt idx="992">
                  <c:v>0.83807870370370363</c:v>
                </c:pt>
                <c:pt idx="993">
                  <c:v>0.83813657407407405</c:v>
                </c:pt>
                <c:pt idx="994">
                  <c:v>0.83819444444444702</c:v>
                </c:pt>
                <c:pt idx="995">
                  <c:v>0.83825231481481488</c:v>
                </c:pt>
                <c:pt idx="996">
                  <c:v>0.83831018518518519</c:v>
                </c:pt>
                <c:pt idx="997">
                  <c:v>0.8383680555555556</c:v>
                </c:pt>
                <c:pt idx="998">
                  <c:v>0.83842592592592557</c:v>
                </c:pt>
                <c:pt idx="999">
                  <c:v>0.83848379629629621</c:v>
                </c:pt>
                <c:pt idx="1000">
                  <c:v>0.83854166666666663</c:v>
                </c:pt>
                <c:pt idx="1001">
                  <c:v>0.83859953703703705</c:v>
                </c:pt>
                <c:pt idx="1002">
                  <c:v>0.8386574074074099</c:v>
                </c:pt>
                <c:pt idx="1003">
                  <c:v>0.83871527777777999</c:v>
                </c:pt>
                <c:pt idx="1004">
                  <c:v>0.83877314814814863</c:v>
                </c:pt>
                <c:pt idx="1005">
                  <c:v>0.8388310185185236</c:v>
                </c:pt>
                <c:pt idx="1006">
                  <c:v>0.83888888888889135</c:v>
                </c:pt>
                <c:pt idx="1007">
                  <c:v>0.83894675925925932</c:v>
                </c:pt>
                <c:pt idx="1008">
                  <c:v>0.83900462962962974</c:v>
                </c:pt>
                <c:pt idx="1009">
                  <c:v>0.83906249999999949</c:v>
                </c:pt>
                <c:pt idx="1010">
                  <c:v>0.8391203703703729</c:v>
                </c:pt>
                <c:pt idx="1011">
                  <c:v>0.83917824074074077</c:v>
                </c:pt>
                <c:pt idx="1012">
                  <c:v>0.83923611111111107</c:v>
                </c:pt>
                <c:pt idx="1013">
                  <c:v>0.8392939814814816</c:v>
                </c:pt>
                <c:pt idx="1014">
                  <c:v>0.8393518518518519</c:v>
                </c:pt>
                <c:pt idx="1015">
                  <c:v>0.83940972222222221</c:v>
                </c:pt>
                <c:pt idx="1016">
                  <c:v>0.83946759259259263</c:v>
                </c:pt>
                <c:pt idx="1017">
                  <c:v>0.83952546296296249</c:v>
                </c:pt>
                <c:pt idx="1018">
                  <c:v>0.83958333333333324</c:v>
                </c:pt>
                <c:pt idx="1019">
                  <c:v>0.83964120370370765</c:v>
                </c:pt>
                <c:pt idx="1020">
                  <c:v>0.83969907407407984</c:v>
                </c:pt>
                <c:pt idx="1021">
                  <c:v>0.8397569444444446</c:v>
                </c:pt>
                <c:pt idx="1022">
                  <c:v>0.83981481481481723</c:v>
                </c:pt>
                <c:pt idx="1023">
                  <c:v>0.83987268518518565</c:v>
                </c:pt>
                <c:pt idx="1024">
                  <c:v>0.83993055555555562</c:v>
                </c:pt>
                <c:pt idx="1025">
                  <c:v>0.83998842592592549</c:v>
                </c:pt>
                <c:pt idx="1026">
                  <c:v>0.8400462962962989</c:v>
                </c:pt>
                <c:pt idx="1027">
                  <c:v>0.84010416666666676</c:v>
                </c:pt>
                <c:pt idx="1028">
                  <c:v>0.84016203703703696</c:v>
                </c:pt>
                <c:pt idx="1029">
                  <c:v>0.8402199074074076</c:v>
                </c:pt>
                <c:pt idx="1030">
                  <c:v>0.84027777777777779</c:v>
                </c:pt>
                <c:pt idx="1031">
                  <c:v>0.84033564814814865</c:v>
                </c:pt>
                <c:pt idx="1032">
                  <c:v>0.84039351851852184</c:v>
                </c:pt>
                <c:pt idx="1033">
                  <c:v>0.84045138888888893</c:v>
                </c:pt>
                <c:pt idx="1034">
                  <c:v>0.84050925925925923</c:v>
                </c:pt>
                <c:pt idx="1035">
                  <c:v>0.8405671296296271</c:v>
                </c:pt>
                <c:pt idx="1036">
                  <c:v>0.84062500000000351</c:v>
                </c:pt>
                <c:pt idx="1037">
                  <c:v>0.84068287037037315</c:v>
                </c:pt>
                <c:pt idx="1038">
                  <c:v>0.84074074074074068</c:v>
                </c:pt>
                <c:pt idx="1039">
                  <c:v>0.8407986111111152</c:v>
                </c:pt>
                <c:pt idx="1040">
                  <c:v>0.84085648148148162</c:v>
                </c:pt>
                <c:pt idx="1041">
                  <c:v>0.84091435185185159</c:v>
                </c:pt>
                <c:pt idx="1042">
                  <c:v>0.84097222222222223</c:v>
                </c:pt>
                <c:pt idx="1043">
                  <c:v>0.84103009259259665</c:v>
                </c:pt>
                <c:pt idx="1044">
                  <c:v>0.84108796296296007</c:v>
                </c:pt>
                <c:pt idx="1045">
                  <c:v>0.84114583333333837</c:v>
                </c:pt>
                <c:pt idx="1046">
                  <c:v>0.84120370370370379</c:v>
                </c:pt>
                <c:pt idx="1047">
                  <c:v>0.84126157407407465</c:v>
                </c:pt>
                <c:pt idx="1048">
                  <c:v>0.84131944444444462</c:v>
                </c:pt>
                <c:pt idx="1049">
                  <c:v>0.84137731481481481</c:v>
                </c:pt>
                <c:pt idx="1050">
                  <c:v>0.84143518518518512</c:v>
                </c:pt>
                <c:pt idx="1051">
                  <c:v>0.84149305555555565</c:v>
                </c:pt>
                <c:pt idx="1052">
                  <c:v>0.84155092592592307</c:v>
                </c:pt>
                <c:pt idx="1053">
                  <c:v>0.84160879629629926</c:v>
                </c:pt>
                <c:pt idx="1054">
                  <c:v>0.85584490740741015</c:v>
                </c:pt>
                <c:pt idx="1055">
                  <c:v>0.85590277777777779</c:v>
                </c:pt>
                <c:pt idx="1056">
                  <c:v>0.85596064814814865</c:v>
                </c:pt>
                <c:pt idx="1057">
                  <c:v>0.85601851851852184</c:v>
                </c:pt>
                <c:pt idx="1058">
                  <c:v>0.85607638888888893</c:v>
                </c:pt>
                <c:pt idx="1059">
                  <c:v>0.85613425925925923</c:v>
                </c:pt>
                <c:pt idx="1060">
                  <c:v>0.85619212962962954</c:v>
                </c:pt>
                <c:pt idx="1061">
                  <c:v>0.85625000000000062</c:v>
                </c:pt>
                <c:pt idx="1062">
                  <c:v>0.85630787037037315</c:v>
                </c:pt>
                <c:pt idx="1063">
                  <c:v>0.85636574074074057</c:v>
                </c:pt>
                <c:pt idx="1064">
                  <c:v>0.85642361111111165</c:v>
                </c:pt>
                <c:pt idx="1065">
                  <c:v>0.85648148148148162</c:v>
                </c:pt>
                <c:pt idx="1066">
                  <c:v>0.85659722222222223</c:v>
                </c:pt>
                <c:pt idx="1067">
                  <c:v>0.8566550925925992</c:v>
                </c:pt>
                <c:pt idx="1068">
                  <c:v>0.85671296296296007</c:v>
                </c:pt>
                <c:pt idx="1069">
                  <c:v>0.85677083333333837</c:v>
                </c:pt>
                <c:pt idx="1070">
                  <c:v>0.85682870370370623</c:v>
                </c:pt>
                <c:pt idx="1071">
                  <c:v>0.85688657407407465</c:v>
                </c:pt>
                <c:pt idx="1072">
                  <c:v>0.85694444444444773</c:v>
                </c:pt>
                <c:pt idx="1073">
                  <c:v>0.85700231481481481</c:v>
                </c:pt>
                <c:pt idx="1074">
                  <c:v>0.85706018518518512</c:v>
                </c:pt>
                <c:pt idx="1075">
                  <c:v>0.85711805555555565</c:v>
                </c:pt>
                <c:pt idx="1076">
                  <c:v>0.85717592592592551</c:v>
                </c:pt>
                <c:pt idx="1077">
                  <c:v>0.85734953703703765</c:v>
                </c:pt>
                <c:pt idx="1078">
                  <c:v>0.85740740740740762</c:v>
                </c:pt>
                <c:pt idx="1079">
                  <c:v>0.8574652777777777</c:v>
                </c:pt>
                <c:pt idx="1080">
                  <c:v>0.85752314814814812</c:v>
                </c:pt>
                <c:pt idx="1081">
                  <c:v>0.85758101851852253</c:v>
                </c:pt>
                <c:pt idx="1082">
                  <c:v>0.85763888888889206</c:v>
                </c:pt>
                <c:pt idx="1083">
                  <c:v>0.8576967592592597</c:v>
                </c:pt>
                <c:pt idx="1084">
                  <c:v>0.85775462962963211</c:v>
                </c:pt>
                <c:pt idx="1085">
                  <c:v>0.85781249999999998</c:v>
                </c:pt>
                <c:pt idx="1086">
                  <c:v>0.85787037037037372</c:v>
                </c:pt>
                <c:pt idx="1087">
                  <c:v>0.85792824074074081</c:v>
                </c:pt>
                <c:pt idx="1088">
                  <c:v>0.85798611111111101</c:v>
                </c:pt>
                <c:pt idx="1089">
                  <c:v>0.85804398148148164</c:v>
                </c:pt>
                <c:pt idx="1090">
                  <c:v>0.85810185185185184</c:v>
                </c:pt>
                <c:pt idx="1091">
                  <c:v>0.85815972222222225</c:v>
                </c:pt>
                <c:pt idx="1092">
                  <c:v>0.85833333333333361</c:v>
                </c:pt>
                <c:pt idx="1093">
                  <c:v>0.85839120370370636</c:v>
                </c:pt>
                <c:pt idx="1094">
                  <c:v>0.85844907407407911</c:v>
                </c:pt>
                <c:pt idx="1095">
                  <c:v>0.85850694444444453</c:v>
                </c:pt>
                <c:pt idx="1096">
                  <c:v>0.85856481481481473</c:v>
                </c:pt>
                <c:pt idx="1097">
                  <c:v>0.8588541666666667</c:v>
                </c:pt>
                <c:pt idx="1098">
                  <c:v>0.858912037037037</c:v>
                </c:pt>
                <c:pt idx="1099">
                  <c:v>0.85896990740740764</c:v>
                </c:pt>
                <c:pt idx="1100">
                  <c:v>0.85902777777777783</c:v>
                </c:pt>
                <c:pt idx="1101">
                  <c:v>0.85908564814815114</c:v>
                </c:pt>
                <c:pt idx="1102">
                  <c:v>0.859143518518523</c:v>
                </c:pt>
                <c:pt idx="1103">
                  <c:v>0.85920138888888964</c:v>
                </c:pt>
                <c:pt idx="1104">
                  <c:v>0.85925925925925961</c:v>
                </c:pt>
                <c:pt idx="1105">
                  <c:v>0.85931712962962958</c:v>
                </c:pt>
                <c:pt idx="1106">
                  <c:v>0.85937500000000233</c:v>
                </c:pt>
                <c:pt idx="1107">
                  <c:v>0.85943287037037064</c:v>
                </c:pt>
                <c:pt idx="1108">
                  <c:v>0.8594907407407405</c:v>
                </c:pt>
                <c:pt idx="1109">
                  <c:v>0.85954861111111402</c:v>
                </c:pt>
                <c:pt idx="1110">
                  <c:v>0.85960648148148378</c:v>
                </c:pt>
                <c:pt idx="1111">
                  <c:v>0.86232638888888891</c:v>
                </c:pt>
                <c:pt idx="1112">
                  <c:v>0.86238425925925932</c:v>
                </c:pt>
                <c:pt idx="1113">
                  <c:v>0.86244212962962952</c:v>
                </c:pt>
                <c:pt idx="1114">
                  <c:v>0.86249999999999993</c:v>
                </c:pt>
                <c:pt idx="1115">
                  <c:v>0.8625578703703729</c:v>
                </c:pt>
                <c:pt idx="1116">
                  <c:v>0.86261574074074077</c:v>
                </c:pt>
                <c:pt idx="1117">
                  <c:v>0.86267361111111462</c:v>
                </c:pt>
                <c:pt idx="1118">
                  <c:v>0.86273148148148426</c:v>
                </c:pt>
                <c:pt idx="1119">
                  <c:v>0.8627893518518519</c:v>
                </c:pt>
                <c:pt idx="1120">
                  <c:v>0.86284722222222265</c:v>
                </c:pt>
                <c:pt idx="1121">
                  <c:v>0.86290509259259829</c:v>
                </c:pt>
                <c:pt idx="1122">
                  <c:v>0.8629629629629596</c:v>
                </c:pt>
                <c:pt idx="1123">
                  <c:v>0.86302083333333823</c:v>
                </c:pt>
                <c:pt idx="1124">
                  <c:v>0.86307870370370365</c:v>
                </c:pt>
                <c:pt idx="1125">
                  <c:v>0.86313657407407463</c:v>
                </c:pt>
                <c:pt idx="1126">
                  <c:v>0.86319444444444715</c:v>
                </c:pt>
                <c:pt idx="1127">
                  <c:v>0.86325231481481479</c:v>
                </c:pt>
                <c:pt idx="1128">
                  <c:v>0.86331018518518521</c:v>
                </c:pt>
                <c:pt idx="1129">
                  <c:v>0.86336805555555562</c:v>
                </c:pt>
                <c:pt idx="1130">
                  <c:v>0.86342592592592549</c:v>
                </c:pt>
                <c:pt idx="1131">
                  <c:v>0.86348379629629635</c:v>
                </c:pt>
                <c:pt idx="1132">
                  <c:v>0.86354166666666765</c:v>
                </c:pt>
                <c:pt idx="1133">
                  <c:v>0.86359953703703762</c:v>
                </c:pt>
                <c:pt idx="1134">
                  <c:v>0.86365740740741015</c:v>
                </c:pt>
                <c:pt idx="1135">
                  <c:v>0.86371527777778023</c:v>
                </c:pt>
                <c:pt idx="1136">
                  <c:v>0.86377314814814865</c:v>
                </c:pt>
                <c:pt idx="1137">
                  <c:v>0.86383101851852417</c:v>
                </c:pt>
                <c:pt idx="1138">
                  <c:v>0.86388888888889181</c:v>
                </c:pt>
                <c:pt idx="1139">
                  <c:v>0.86394675925925923</c:v>
                </c:pt>
                <c:pt idx="1140">
                  <c:v>0.86400462962962965</c:v>
                </c:pt>
                <c:pt idx="1141">
                  <c:v>0.86406250000000007</c:v>
                </c:pt>
                <c:pt idx="1142">
                  <c:v>0.86412037037037315</c:v>
                </c:pt>
                <c:pt idx="1143">
                  <c:v>0.86417824074074068</c:v>
                </c:pt>
                <c:pt idx="1144">
                  <c:v>0.86423611111111109</c:v>
                </c:pt>
                <c:pt idx="1145">
                  <c:v>0.86429398148148162</c:v>
                </c:pt>
                <c:pt idx="1146">
                  <c:v>0.86435185185185182</c:v>
                </c:pt>
                <c:pt idx="1147">
                  <c:v>0.86440972222222223</c:v>
                </c:pt>
                <c:pt idx="1148">
                  <c:v>0.86446759259259265</c:v>
                </c:pt>
                <c:pt idx="1149">
                  <c:v>0.86452546296296251</c:v>
                </c:pt>
                <c:pt idx="1150">
                  <c:v>0.8645833333333337</c:v>
                </c:pt>
                <c:pt idx="1151">
                  <c:v>0.86464120370370856</c:v>
                </c:pt>
                <c:pt idx="1152">
                  <c:v>0.86469907407408053</c:v>
                </c:pt>
                <c:pt idx="1153">
                  <c:v>0.86475694444444462</c:v>
                </c:pt>
                <c:pt idx="1154">
                  <c:v>0.8648148148148177</c:v>
                </c:pt>
                <c:pt idx="1155">
                  <c:v>0.86487268518518756</c:v>
                </c:pt>
                <c:pt idx="1156">
                  <c:v>0.86493055555555565</c:v>
                </c:pt>
                <c:pt idx="1157">
                  <c:v>0.86498842592592551</c:v>
                </c:pt>
                <c:pt idx="1158">
                  <c:v>0.86504629629629926</c:v>
                </c:pt>
                <c:pt idx="1159">
                  <c:v>0.86510416666666667</c:v>
                </c:pt>
                <c:pt idx="1160">
                  <c:v>0.86516203703703709</c:v>
                </c:pt>
                <c:pt idx="1161">
                  <c:v>0.86521990740740762</c:v>
                </c:pt>
                <c:pt idx="1162">
                  <c:v>0.8652777777777777</c:v>
                </c:pt>
                <c:pt idx="1163">
                  <c:v>0.86533564814815056</c:v>
                </c:pt>
                <c:pt idx="1164">
                  <c:v>0.86539351851852253</c:v>
                </c:pt>
                <c:pt idx="1165">
                  <c:v>0.86545138888888884</c:v>
                </c:pt>
                <c:pt idx="1166">
                  <c:v>0.8655092592592597</c:v>
                </c:pt>
                <c:pt idx="1167">
                  <c:v>0.86556712962962956</c:v>
                </c:pt>
                <c:pt idx="1168">
                  <c:v>0.86562500000000386</c:v>
                </c:pt>
                <c:pt idx="1169">
                  <c:v>0.86568287037037372</c:v>
                </c:pt>
                <c:pt idx="1170">
                  <c:v>0.86574074074074081</c:v>
                </c:pt>
                <c:pt idx="1171">
                  <c:v>0.86579861111111589</c:v>
                </c:pt>
                <c:pt idx="1172">
                  <c:v>0.86585648148148164</c:v>
                </c:pt>
                <c:pt idx="1173">
                  <c:v>0.8659143518518515</c:v>
                </c:pt>
                <c:pt idx="1174">
                  <c:v>0.86597222222222225</c:v>
                </c:pt>
                <c:pt idx="1175">
                  <c:v>0.86603009259259756</c:v>
                </c:pt>
                <c:pt idx="1176">
                  <c:v>0.86608796296296042</c:v>
                </c:pt>
                <c:pt idx="1177">
                  <c:v>0.86614583333333905</c:v>
                </c:pt>
                <c:pt idx="1178">
                  <c:v>0.8662037037037037</c:v>
                </c:pt>
                <c:pt idx="1179">
                  <c:v>0.86793981481481886</c:v>
                </c:pt>
                <c:pt idx="1180">
                  <c:v>0.86799768518518816</c:v>
                </c:pt>
                <c:pt idx="1181">
                  <c:v>0.86805555555555824</c:v>
                </c:pt>
                <c:pt idx="1182">
                  <c:v>0.86811342592592367</c:v>
                </c:pt>
                <c:pt idx="1183">
                  <c:v>0.86817129629630019</c:v>
                </c:pt>
                <c:pt idx="1184">
                  <c:v>0.86822916666666661</c:v>
                </c:pt>
                <c:pt idx="1185">
                  <c:v>0.86828703703703702</c:v>
                </c:pt>
                <c:pt idx="1186">
                  <c:v>0.86834490740740966</c:v>
                </c:pt>
                <c:pt idx="1187">
                  <c:v>0.86840277777777752</c:v>
                </c:pt>
                <c:pt idx="1188">
                  <c:v>0.86846064814814861</c:v>
                </c:pt>
                <c:pt idx="1189">
                  <c:v>0.86851851851852124</c:v>
                </c:pt>
                <c:pt idx="1190">
                  <c:v>0.86857638888888899</c:v>
                </c:pt>
                <c:pt idx="1191">
                  <c:v>0.86863425925925963</c:v>
                </c:pt>
                <c:pt idx="1192">
                  <c:v>0.86869212962962961</c:v>
                </c:pt>
                <c:pt idx="1193">
                  <c:v>0.86875000000000269</c:v>
                </c:pt>
                <c:pt idx="1194">
                  <c:v>0.86880787037037477</c:v>
                </c:pt>
                <c:pt idx="1195">
                  <c:v>0.86886574074074052</c:v>
                </c:pt>
                <c:pt idx="1196">
                  <c:v>0.86892361111111405</c:v>
                </c:pt>
                <c:pt idx="1197">
                  <c:v>0.86898148148148402</c:v>
                </c:pt>
                <c:pt idx="1198">
                  <c:v>0.86903935185185188</c:v>
                </c:pt>
                <c:pt idx="1199">
                  <c:v>0.86909722222222263</c:v>
                </c:pt>
                <c:pt idx="1200">
                  <c:v>0.8691550925925976</c:v>
                </c:pt>
                <c:pt idx="1201">
                  <c:v>0.86921296296295936</c:v>
                </c:pt>
                <c:pt idx="1202">
                  <c:v>0.86927083333333777</c:v>
                </c:pt>
                <c:pt idx="1203">
                  <c:v>0.86932870370370363</c:v>
                </c:pt>
                <c:pt idx="1204">
                  <c:v>0.86938657407407405</c:v>
                </c:pt>
                <c:pt idx="1205">
                  <c:v>0.86944444444444702</c:v>
                </c:pt>
                <c:pt idx="1206">
                  <c:v>0.86950231481481488</c:v>
                </c:pt>
                <c:pt idx="1207">
                  <c:v>0.86956018518518519</c:v>
                </c:pt>
                <c:pt idx="1208">
                  <c:v>0.86961805555555838</c:v>
                </c:pt>
                <c:pt idx="1209">
                  <c:v>0.86967592592592602</c:v>
                </c:pt>
                <c:pt idx="1210">
                  <c:v>0.86973379629629843</c:v>
                </c:pt>
                <c:pt idx="1211">
                  <c:v>0.86979166666666985</c:v>
                </c:pt>
                <c:pt idx="1212">
                  <c:v>0.86984953703703993</c:v>
                </c:pt>
                <c:pt idx="1213">
                  <c:v>0.8699074074074099</c:v>
                </c:pt>
                <c:pt idx="1214">
                  <c:v>0.86996527777777999</c:v>
                </c:pt>
                <c:pt idx="1215">
                  <c:v>0.87002314814814863</c:v>
                </c:pt>
                <c:pt idx="1216">
                  <c:v>0.8700810185185236</c:v>
                </c:pt>
                <c:pt idx="1217">
                  <c:v>0.87013888888889135</c:v>
                </c:pt>
                <c:pt idx="1218">
                  <c:v>0.87019675925925932</c:v>
                </c:pt>
                <c:pt idx="1219">
                  <c:v>0.87025462962962974</c:v>
                </c:pt>
                <c:pt idx="1220">
                  <c:v>0.87031249999999949</c:v>
                </c:pt>
                <c:pt idx="1221">
                  <c:v>0.8703703703703729</c:v>
                </c:pt>
                <c:pt idx="1222">
                  <c:v>0.87042824074074077</c:v>
                </c:pt>
                <c:pt idx="1223">
                  <c:v>0.87048611111111107</c:v>
                </c:pt>
                <c:pt idx="1224">
                  <c:v>0.8705439814814816</c:v>
                </c:pt>
                <c:pt idx="1225">
                  <c:v>0.87060185185185435</c:v>
                </c:pt>
                <c:pt idx="1226">
                  <c:v>0.87065972222222265</c:v>
                </c:pt>
                <c:pt idx="1227">
                  <c:v>0.87071759259259585</c:v>
                </c:pt>
                <c:pt idx="1228">
                  <c:v>0.87077546296296304</c:v>
                </c:pt>
                <c:pt idx="1229">
                  <c:v>0.87083333333333579</c:v>
                </c:pt>
                <c:pt idx="1230">
                  <c:v>0.87089120370370765</c:v>
                </c:pt>
                <c:pt idx="1231">
                  <c:v>0.87094907407407984</c:v>
                </c:pt>
                <c:pt idx="1232">
                  <c:v>0.8710069444444446</c:v>
                </c:pt>
                <c:pt idx="1233">
                  <c:v>0.87106481481481723</c:v>
                </c:pt>
                <c:pt idx="1234">
                  <c:v>0.87112268518518565</c:v>
                </c:pt>
                <c:pt idx="1235">
                  <c:v>0.87118055555555562</c:v>
                </c:pt>
                <c:pt idx="1236">
                  <c:v>0.87123842592592549</c:v>
                </c:pt>
                <c:pt idx="1237">
                  <c:v>0.8712962962962989</c:v>
                </c:pt>
                <c:pt idx="1238">
                  <c:v>0.87135416666666676</c:v>
                </c:pt>
                <c:pt idx="1239">
                  <c:v>0.87141203703703696</c:v>
                </c:pt>
                <c:pt idx="1240">
                  <c:v>0.8714699074074076</c:v>
                </c:pt>
                <c:pt idx="1241">
                  <c:v>0.87152777777777779</c:v>
                </c:pt>
                <c:pt idx="1242">
                  <c:v>0.87158564814814865</c:v>
                </c:pt>
                <c:pt idx="1243">
                  <c:v>0.87164351851852417</c:v>
                </c:pt>
                <c:pt idx="1244">
                  <c:v>0.87170138888889181</c:v>
                </c:pt>
                <c:pt idx="1245">
                  <c:v>0.87175925925926179</c:v>
                </c:pt>
                <c:pt idx="1246">
                  <c:v>0.87181712962962954</c:v>
                </c:pt>
                <c:pt idx="1247">
                  <c:v>0.87187500000000351</c:v>
                </c:pt>
                <c:pt idx="1248">
                  <c:v>0.87193287037037315</c:v>
                </c:pt>
                <c:pt idx="1249">
                  <c:v>0.87199074074074068</c:v>
                </c:pt>
                <c:pt idx="1250">
                  <c:v>0.8720486111111152</c:v>
                </c:pt>
                <c:pt idx="1251">
                  <c:v>0.87210648148148162</c:v>
                </c:pt>
                <c:pt idx="1252">
                  <c:v>0.87216435185185159</c:v>
                </c:pt>
                <c:pt idx="1253">
                  <c:v>0.87222222222222223</c:v>
                </c:pt>
                <c:pt idx="1254">
                  <c:v>0.87228009259259665</c:v>
                </c:pt>
                <c:pt idx="1255">
                  <c:v>0.87233796296296007</c:v>
                </c:pt>
                <c:pt idx="1256">
                  <c:v>0.87239583333333837</c:v>
                </c:pt>
                <c:pt idx="1257">
                  <c:v>0.87245370370370379</c:v>
                </c:pt>
                <c:pt idx="1258">
                  <c:v>0.87251157407407465</c:v>
                </c:pt>
                <c:pt idx="1259">
                  <c:v>0.87256944444444462</c:v>
                </c:pt>
                <c:pt idx="1260">
                  <c:v>0.8726273148148177</c:v>
                </c:pt>
                <c:pt idx="1261">
                  <c:v>0.87268518518518756</c:v>
                </c:pt>
                <c:pt idx="1262">
                  <c:v>0.87274305555555964</c:v>
                </c:pt>
                <c:pt idx="1263">
                  <c:v>0.87280092592592551</c:v>
                </c:pt>
                <c:pt idx="1264">
                  <c:v>0.87285879629629926</c:v>
                </c:pt>
                <c:pt idx="1265">
                  <c:v>0.87291666666666667</c:v>
                </c:pt>
                <c:pt idx="1266">
                  <c:v>0.87297453703703765</c:v>
                </c:pt>
                <c:pt idx="1267">
                  <c:v>0.87303240740740762</c:v>
                </c:pt>
                <c:pt idx="1268">
                  <c:v>0.87309027777778037</c:v>
                </c:pt>
                <c:pt idx="1269">
                  <c:v>0.87314814814815056</c:v>
                </c:pt>
                <c:pt idx="1270">
                  <c:v>0.87320601851852253</c:v>
                </c:pt>
                <c:pt idx="1271">
                  <c:v>0.87326388888888884</c:v>
                </c:pt>
                <c:pt idx="1272">
                  <c:v>0.8733217592592597</c:v>
                </c:pt>
                <c:pt idx="1273">
                  <c:v>0.87337962962963211</c:v>
                </c:pt>
                <c:pt idx="1274">
                  <c:v>0.87343749999999998</c:v>
                </c:pt>
                <c:pt idx="1275">
                  <c:v>0.87349537037037372</c:v>
                </c:pt>
                <c:pt idx="1276">
                  <c:v>0.87355324074074059</c:v>
                </c:pt>
                <c:pt idx="1277">
                  <c:v>0.87361111111111345</c:v>
                </c:pt>
                <c:pt idx="1278">
                  <c:v>0.87366898148148164</c:v>
                </c:pt>
                <c:pt idx="1279">
                  <c:v>0.87372685185185184</c:v>
                </c:pt>
                <c:pt idx="1280">
                  <c:v>0.87378472222222225</c:v>
                </c:pt>
                <c:pt idx="1281">
                  <c:v>0.87384259259259756</c:v>
                </c:pt>
                <c:pt idx="1282">
                  <c:v>0.87390046296296298</c:v>
                </c:pt>
                <c:pt idx="1283">
                  <c:v>0.87395833333333672</c:v>
                </c:pt>
                <c:pt idx="1284">
                  <c:v>0.8740162037037037</c:v>
                </c:pt>
                <c:pt idx="1285">
                  <c:v>0.87407407407407911</c:v>
                </c:pt>
                <c:pt idx="1286">
                  <c:v>0.87413194444444464</c:v>
                </c:pt>
                <c:pt idx="1287">
                  <c:v>0.87418981481481794</c:v>
                </c:pt>
                <c:pt idx="1288">
                  <c:v>0.87424768518518803</c:v>
                </c:pt>
                <c:pt idx="1289">
                  <c:v>0.87430555555555811</c:v>
                </c:pt>
                <c:pt idx="1290">
                  <c:v>0.87436342592592331</c:v>
                </c:pt>
                <c:pt idx="1291">
                  <c:v>0.87442129629629972</c:v>
                </c:pt>
                <c:pt idx="1292">
                  <c:v>0.8744791666666667</c:v>
                </c:pt>
                <c:pt idx="1293">
                  <c:v>0.874537037037037</c:v>
                </c:pt>
                <c:pt idx="1294">
                  <c:v>0.87459490740740764</c:v>
                </c:pt>
                <c:pt idx="1295">
                  <c:v>0.87465277777777783</c:v>
                </c:pt>
                <c:pt idx="1296">
                  <c:v>0.87471064814815114</c:v>
                </c:pt>
                <c:pt idx="1297">
                  <c:v>0.874768518518523</c:v>
                </c:pt>
                <c:pt idx="1298">
                  <c:v>0.87482638888888964</c:v>
                </c:pt>
                <c:pt idx="1299">
                  <c:v>0.87488425925925961</c:v>
                </c:pt>
                <c:pt idx="1300">
                  <c:v>0.87494212962962969</c:v>
                </c:pt>
                <c:pt idx="1301">
                  <c:v>0.87500000000000233</c:v>
                </c:pt>
                <c:pt idx="1302">
                  <c:v>0.8750578703703743</c:v>
                </c:pt>
                <c:pt idx="1303">
                  <c:v>0.8751157407407405</c:v>
                </c:pt>
                <c:pt idx="1304">
                  <c:v>0.87517361111111402</c:v>
                </c:pt>
                <c:pt idx="1305">
                  <c:v>0.87523148148148378</c:v>
                </c:pt>
                <c:pt idx="1306">
                  <c:v>0.87528935185185153</c:v>
                </c:pt>
                <c:pt idx="1307">
                  <c:v>0.87534722222222261</c:v>
                </c:pt>
                <c:pt idx="1308">
                  <c:v>0.87540509259259769</c:v>
                </c:pt>
                <c:pt idx="1309">
                  <c:v>0.87546296296295878</c:v>
                </c:pt>
                <c:pt idx="1310">
                  <c:v>0.8755208333333373</c:v>
                </c:pt>
                <c:pt idx="1311">
                  <c:v>0.87557870370370372</c:v>
                </c:pt>
                <c:pt idx="1312">
                  <c:v>0.87563657407407702</c:v>
                </c:pt>
                <c:pt idx="1313">
                  <c:v>0.87569444444444888</c:v>
                </c:pt>
                <c:pt idx="1314">
                  <c:v>0.87575231481481564</c:v>
                </c:pt>
                <c:pt idx="1315">
                  <c:v>0.87581018518518561</c:v>
                </c:pt>
                <c:pt idx="1316">
                  <c:v>0.87586805555555824</c:v>
                </c:pt>
                <c:pt idx="1317">
                  <c:v>0.87592592592592589</c:v>
                </c:pt>
                <c:pt idx="1318">
                  <c:v>0.87598379629629664</c:v>
                </c:pt>
                <c:pt idx="1319">
                  <c:v>0.87604166666666938</c:v>
                </c:pt>
                <c:pt idx="1320">
                  <c:v>0.87609953703703991</c:v>
                </c:pt>
                <c:pt idx="1321">
                  <c:v>0.87615740740740966</c:v>
                </c:pt>
                <c:pt idx="1322">
                  <c:v>0.87621527777777775</c:v>
                </c:pt>
                <c:pt idx="1323">
                  <c:v>0.87627314814814861</c:v>
                </c:pt>
                <c:pt idx="1324">
                  <c:v>0.87633101851852357</c:v>
                </c:pt>
                <c:pt idx="1325">
                  <c:v>0.87638888888889122</c:v>
                </c:pt>
                <c:pt idx="1326">
                  <c:v>0.87644675925925919</c:v>
                </c:pt>
                <c:pt idx="1327">
                  <c:v>0.87650462962962961</c:v>
                </c:pt>
                <c:pt idx="1328">
                  <c:v>0.87656249999999958</c:v>
                </c:pt>
                <c:pt idx="1329">
                  <c:v>0.87662037037037477</c:v>
                </c:pt>
                <c:pt idx="1330">
                  <c:v>0.87667824074074074</c:v>
                </c:pt>
                <c:pt idx="1331">
                  <c:v>0.8767361111111116</c:v>
                </c:pt>
                <c:pt idx="1332">
                  <c:v>0.87679398148148402</c:v>
                </c:pt>
                <c:pt idx="1333">
                  <c:v>0.8768518518518541</c:v>
                </c:pt>
                <c:pt idx="1334">
                  <c:v>0.87690972222222263</c:v>
                </c:pt>
                <c:pt idx="1335">
                  <c:v>0.87696759259259538</c:v>
                </c:pt>
                <c:pt idx="1336">
                  <c:v>0.87702546296296291</c:v>
                </c:pt>
                <c:pt idx="1337">
                  <c:v>0.87708333333333555</c:v>
                </c:pt>
                <c:pt idx="1338">
                  <c:v>0.87714120370370685</c:v>
                </c:pt>
                <c:pt idx="1339">
                  <c:v>0.87719907407407904</c:v>
                </c:pt>
                <c:pt idx="1340">
                  <c:v>0.87725694444444469</c:v>
                </c:pt>
                <c:pt idx="1341">
                  <c:v>0.8773148148148171</c:v>
                </c:pt>
                <c:pt idx="1342">
                  <c:v>0.87737268518518563</c:v>
                </c:pt>
                <c:pt idx="1343">
                  <c:v>0.8774305555555556</c:v>
                </c:pt>
                <c:pt idx="1344">
                  <c:v>0.87748842592592557</c:v>
                </c:pt>
                <c:pt idx="1345">
                  <c:v>0.87754629629629843</c:v>
                </c:pt>
                <c:pt idx="1346">
                  <c:v>0.87760416666666663</c:v>
                </c:pt>
                <c:pt idx="1347">
                  <c:v>0.87766203703703705</c:v>
                </c:pt>
                <c:pt idx="1348">
                  <c:v>0.8777199074074099</c:v>
                </c:pt>
                <c:pt idx="1349">
                  <c:v>0.87777777777777999</c:v>
                </c:pt>
                <c:pt idx="1350">
                  <c:v>0.87783564814815163</c:v>
                </c:pt>
                <c:pt idx="1351">
                  <c:v>0.8778935185185236</c:v>
                </c:pt>
                <c:pt idx="1352">
                  <c:v>0.87795138888889135</c:v>
                </c:pt>
                <c:pt idx="1353">
                  <c:v>0.87800925925926065</c:v>
                </c:pt>
                <c:pt idx="1354">
                  <c:v>0.87806712962962952</c:v>
                </c:pt>
                <c:pt idx="1355">
                  <c:v>0.87812499999999993</c:v>
                </c:pt>
                <c:pt idx="1356">
                  <c:v>0.8781828703703729</c:v>
                </c:pt>
                <c:pt idx="1357">
                  <c:v>0.87824074074074077</c:v>
                </c:pt>
                <c:pt idx="1358">
                  <c:v>0.87829861111111462</c:v>
                </c:pt>
                <c:pt idx="1359">
                  <c:v>0.8783564814814816</c:v>
                </c:pt>
                <c:pt idx="1360">
                  <c:v>0.87841435185185157</c:v>
                </c:pt>
                <c:pt idx="1361">
                  <c:v>0.87847222222222221</c:v>
                </c:pt>
                <c:pt idx="1362">
                  <c:v>0.87853009259259585</c:v>
                </c:pt>
                <c:pt idx="1363">
                  <c:v>0.8785879629629596</c:v>
                </c:pt>
                <c:pt idx="1364">
                  <c:v>0.87864583333334001</c:v>
                </c:pt>
                <c:pt idx="1365">
                  <c:v>0.87870370370370365</c:v>
                </c:pt>
                <c:pt idx="1366">
                  <c:v>0.87876157407407762</c:v>
                </c:pt>
                <c:pt idx="1367">
                  <c:v>0.87881944444444715</c:v>
                </c:pt>
                <c:pt idx="1368">
                  <c:v>0.87887731481481723</c:v>
                </c:pt>
                <c:pt idx="1369">
                  <c:v>0.87893518518518565</c:v>
                </c:pt>
                <c:pt idx="1370">
                  <c:v>0.87899305555555884</c:v>
                </c:pt>
                <c:pt idx="1371">
                  <c:v>0.87905092592592549</c:v>
                </c:pt>
                <c:pt idx="1372">
                  <c:v>0.8791087962962989</c:v>
                </c:pt>
                <c:pt idx="1373">
                  <c:v>0.87916666666666676</c:v>
                </c:pt>
                <c:pt idx="1374">
                  <c:v>0.87922453703703762</c:v>
                </c:pt>
                <c:pt idx="1375">
                  <c:v>0.8792824074074076</c:v>
                </c:pt>
                <c:pt idx="1376">
                  <c:v>0.87934027777778023</c:v>
                </c:pt>
                <c:pt idx="1377">
                  <c:v>0.87939814814814865</c:v>
                </c:pt>
                <c:pt idx="1378">
                  <c:v>0.87945601851852184</c:v>
                </c:pt>
                <c:pt idx="1379">
                  <c:v>0.87951388888888893</c:v>
                </c:pt>
                <c:pt idx="1380">
                  <c:v>0.87957175925925923</c:v>
                </c:pt>
                <c:pt idx="1381">
                  <c:v>0.87962962962963365</c:v>
                </c:pt>
                <c:pt idx="1382">
                  <c:v>0.87968750000000062</c:v>
                </c:pt>
                <c:pt idx="1383">
                  <c:v>0.87974537037037537</c:v>
                </c:pt>
                <c:pt idx="1384">
                  <c:v>0.87980324074074068</c:v>
                </c:pt>
                <c:pt idx="1385">
                  <c:v>0.87986111111111165</c:v>
                </c:pt>
                <c:pt idx="1386">
                  <c:v>0.87991898148148162</c:v>
                </c:pt>
                <c:pt idx="1387">
                  <c:v>0.87997685185185182</c:v>
                </c:pt>
                <c:pt idx="1388">
                  <c:v>0.88003472222222168</c:v>
                </c:pt>
                <c:pt idx="1389">
                  <c:v>0.88009259259259465</c:v>
                </c:pt>
                <c:pt idx="1390">
                  <c:v>0.8801504629629614</c:v>
                </c:pt>
                <c:pt idx="1391">
                  <c:v>0.88020833333333504</c:v>
                </c:pt>
                <c:pt idx="1392">
                  <c:v>0.88026620370370368</c:v>
                </c:pt>
                <c:pt idx="1393">
                  <c:v>0.88032407407407665</c:v>
                </c:pt>
                <c:pt idx="1394">
                  <c:v>0.88038194444444462</c:v>
                </c:pt>
                <c:pt idx="1395">
                  <c:v>0.88043981481481615</c:v>
                </c:pt>
                <c:pt idx="1396">
                  <c:v>0.88049768518518634</c:v>
                </c:pt>
                <c:pt idx="1397">
                  <c:v>0.88055555555555565</c:v>
                </c:pt>
                <c:pt idx="1398">
                  <c:v>0.8806134259259244</c:v>
                </c:pt>
                <c:pt idx="1399">
                  <c:v>0.88067129629630037</c:v>
                </c:pt>
                <c:pt idx="1400">
                  <c:v>0.8807291666666679</c:v>
                </c:pt>
                <c:pt idx="1401">
                  <c:v>0.88078703703703765</c:v>
                </c:pt>
                <c:pt idx="1402">
                  <c:v>0.88084490740740906</c:v>
                </c:pt>
                <c:pt idx="1403">
                  <c:v>0.8809027777777777</c:v>
                </c:pt>
                <c:pt idx="1404">
                  <c:v>0.88096064814814934</c:v>
                </c:pt>
                <c:pt idx="1405">
                  <c:v>0.88101851851852064</c:v>
                </c:pt>
                <c:pt idx="1406">
                  <c:v>0.88107638888888862</c:v>
                </c:pt>
                <c:pt idx="1407">
                  <c:v>0.8811342592592597</c:v>
                </c:pt>
                <c:pt idx="1408">
                  <c:v>0.88119212962962967</c:v>
                </c:pt>
                <c:pt idx="1409">
                  <c:v>0.88125000000000064</c:v>
                </c:pt>
                <c:pt idx="1410">
                  <c:v>0.88130787037037206</c:v>
                </c:pt>
                <c:pt idx="1411">
                  <c:v>0.88136574074073926</c:v>
                </c:pt>
                <c:pt idx="1412">
                  <c:v>0.88142361111111223</c:v>
                </c:pt>
                <c:pt idx="1413">
                  <c:v>0.88148148148148164</c:v>
                </c:pt>
                <c:pt idx="1414">
                  <c:v>0.88153935185185028</c:v>
                </c:pt>
                <c:pt idx="1415">
                  <c:v>0.8815972222222217</c:v>
                </c:pt>
                <c:pt idx="1416">
                  <c:v>0.88165509259259844</c:v>
                </c:pt>
                <c:pt idx="1417">
                  <c:v>0.88171296296295931</c:v>
                </c:pt>
                <c:pt idx="1418">
                  <c:v>0.88177083333333783</c:v>
                </c:pt>
                <c:pt idx="1419">
                  <c:v>0.88182870370370503</c:v>
                </c:pt>
                <c:pt idx="1420">
                  <c:v>0.88188657407407534</c:v>
                </c:pt>
                <c:pt idx="1421">
                  <c:v>0.88194444444444653</c:v>
                </c:pt>
                <c:pt idx="1422">
                  <c:v>0.88200231481481461</c:v>
                </c:pt>
                <c:pt idx="1423">
                  <c:v>0.8820601851851847</c:v>
                </c:pt>
                <c:pt idx="1424">
                  <c:v>0.88211805555555689</c:v>
                </c:pt>
                <c:pt idx="1425">
                  <c:v>0.88217592592592453</c:v>
                </c:pt>
                <c:pt idx="1426">
                  <c:v>0.88223379629629661</c:v>
                </c:pt>
                <c:pt idx="1427">
                  <c:v>0.88229166666666803</c:v>
                </c:pt>
                <c:pt idx="1428">
                  <c:v>0.88234953703703822</c:v>
                </c:pt>
                <c:pt idx="1429">
                  <c:v>0.88240740740740764</c:v>
                </c:pt>
                <c:pt idx="1430">
                  <c:v>0.88246527777777761</c:v>
                </c:pt>
                <c:pt idx="1431">
                  <c:v>0.8825231481481477</c:v>
                </c:pt>
                <c:pt idx="1432">
                  <c:v>0.882581018518522</c:v>
                </c:pt>
                <c:pt idx="1433">
                  <c:v>0.88263888888889153</c:v>
                </c:pt>
                <c:pt idx="1434">
                  <c:v>0.88269675925925961</c:v>
                </c:pt>
                <c:pt idx="1435">
                  <c:v>0.88275462962963103</c:v>
                </c:pt>
                <c:pt idx="1436">
                  <c:v>0.88281249999999967</c:v>
                </c:pt>
                <c:pt idx="1437">
                  <c:v>0.88287037037037253</c:v>
                </c:pt>
                <c:pt idx="1438">
                  <c:v>0.88292824074074061</c:v>
                </c:pt>
                <c:pt idx="1439">
                  <c:v>0.88298611111111069</c:v>
                </c:pt>
                <c:pt idx="1440">
                  <c:v>0.88304398148148266</c:v>
                </c:pt>
                <c:pt idx="1441">
                  <c:v>0.88310185185185164</c:v>
                </c:pt>
                <c:pt idx="1442">
                  <c:v>0.88315972222222261</c:v>
                </c:pt>
                <c:pt idx="1443">
                  <c:v>0.88321759259259403</c:v>
                </c:pt>
                <c:pt idx="1444">
                  <c:v>0.88327546296296189</c:v>
                </c:pt>
                <c:pt idx="1445">
                  <c:v>0.88333333333333364</c:v>
                </c:pt>
                <c:pt idx="1446">
                  <c:v>0.88339120370370505</c:v>
                </c:pt>
                <c:pt idx="1447">
                  <c:v>0.88344907407407813</c:v>
                </c:pt>
                <c:pt idx="1448">
                  <c:v>0.88350694444444333</c:v>
                </c:pt>
                <c:pt idx="1449">
                  <c:v>0.88356481481481564</c:v>
                </c:pt>
                <c:pt idx="1450">
                  <c:v>0.88362268518518694</c:v>
                </c:pt>
                <c:pt idx="1451">
                  <c:v>0.88368055555555702</c:v>
                </c:pt>
                <c:pt idx="1452">
                  <c:v>0.88373842592592478</c:v>
                </c:pt>
                <c:pt idx="1453">
                  <c:v>0.88379629629629852</c:v>
                </c:pt>
                <c:pt idx="1454">
                  <c:v>0.88385416666666661</c:v>
                </c:pt>
                <c:pt idx="1455">
                  <c:v>0.88391203703703669</c:v>
                </c:pt>
                <c:pt idx="1456">
                  <c:v>0.88396990740740855</c:v>
                </c:pt>
                <c:pt idx="1457">
                  <c:v>0.88402777777777763</c:v>
                </c:pt>
                <c:pt idx="1458">
                  <c:v>0.88408564814814994</c:v>
                </c:pt>
                <c:pt idx="1459">
                  <c:v>0.88414351851852246</c:v>
                </c:pt>
                <c:pt idx="1460">
                  <c:v>0.88420138888889011</c:v>
                </c:pt>
                <c:pt idx="1461">
                  <c:v>0.88425925925925963</c:v>
                </c:pt>
                <c:pt idx="1462">
                  <c:v>0.8843171296296275</c:v>
                </c:pt>
                <c:pt idx="1463">
                  <c:v>0.88437500000000135</c:v>
                </c:pt>
                <c:pt idx="1464">
                  <c:v>0.88443287037037144</c:v>
                </c:pt>
                <c:pt idx="1465">
                  <c:v>0.88449074074073941</c:v>
                </c:pt>
                <c:pt idx="1466">
                  <c:v>0.88454861111111294</c:v>
                </c:pt>
                <c:pt idx="1467">
                  <c:v>0.88460648148148291</c:v>
                </c:pt>
                <c:pt idx="1468">
                  <c:v>0.88466435185185077</c:v>
                </c:pt>
                <c:pt idx="1469">
                  <c:v>0.88472222222222263</c:v>
                </c:pt>
                <c:pt idx="1470">
                  <c:v>0.8847800925925966</c:v>
                </c:pt>
                <c:pt idx="1471">
                  <c:v>0.88483796296296058</c:v>
                </c:pt>
                <c:pt idx="1472">
                  <c:v>0.88489583333333888</c:v>
                </c:pt>
                <c:pt idx="1473">
                  <c:v>0.88495370370370363</c:v>
                </c:pt>
                <c:pt idx="1474">
                  <c:v>0.8850115740740756</c:v>
                </c:pt>
                <c:pt idx="1475">
                  <c:v>0.88506944444444591</c:v>
                </c:pt>
                <c:pt idx="1476">
                  <c:v>0.88512731481481599</c:v>
                </c:pt>
                <c:pt idx="1477">
                  <c:v>0.88518518518518563</c:v>
                </c:pt>
                <c:pt idx="1478">
                  <c:v>0.88524305555555693</c:v>
                </c:pt>
                <c:pt idx="1479">
                  <c:v>0.88530092592592358</c:v>
                </c:pt>
                <c:pt idx="1480">
                  <c:v>0.88535879629629732</c:v>
                </c:pt>
                <c:pt idx="1481">
                  <c:v>0.88541666666666519</c:v>
                </c:pt>
                <c:pt idx="1482">
                  <c:v>0.8854745370370366</c:v>
                </c:pt>
                <c:pt idx="1483">
                  <c:v>0.88553240740740669</c:v>
                </c:pt>
                <c:pt idx="1484">
                  <c:v>0.88559027777777888</c:v>
                </c:pt>
                <c:pt idx="1485">
                  <c:v>0.88564814814815018</c:v>
                </c:pt>
                <c:pt idx="1486">
                  <c:v>0.8857060185185226</c:v>
                </c:pt>
                <c:pt idx="1487">
                  <c:v>0.88576388888889013</c:v>
                </c:pt>
                <c:pt idx="1488">
                  <c:v>0.88582175925926043</c:v>
                </c:pt>
                <c:pt idx="1489">
                  <c:v>0.8858796296296314</c:v>
                </c:pt>
                <c:pt idx="1490">
                  <c:v>0.8859374999999996</c:v>
                </c:pt>
                <c:pt idx="1491">
                  <c:v>0.88599537037037412</c:v>
                </c:pt>
                <c:pt idx="1492">
                  <c:v>0.88605324074073966</c:v>
                </c:pt>
                <c:pt idx="1493">
                  <c:v>0.88611111111111163</c:v>
                </c:pt>
                <c:pt idx="1494">
                  <c:v>0.8861689814814816</c:v>
                </c:pt>
                <c:pt idx="1495">
                  <c:v>0.88622685185185168</c:v>
                </c:pt>
                <c:pt idx="1496">
                  <c:v>0.88628472222222099</c:v>
                </c:pt>
                <c:pt idx="1497">
                  <c:v>0.88634259259259418</c:v>
                </c:pt>
                <c:pt idx="1498">
                  <c:v>0.88640046296296127</c:v>
                </c:pt>
                <c:pt idx="1499">
                  <c:v>0.88645833333333446</c:v>
                </c:pt>
                <c:pt idx="1500">
                  <c:v>0.88651620370370232</c:v>
                </c:pt>
                <c:pt idx="1501">
                  <c:v>0.88657407407407618</c:v>
                </c:pt>
                <c:pt idx="1502">
                  <c:v>0.88663194444444593</c:v>
                </c:pt>
                <c:pt idx="1503">
                  <c:v>0.88668981481481846</c:v>
                </c:pt>
                <c:pt idx="1504">
                  <c:v>0.88674768518518765</c:v>
                </c:pt>
                <c:pt idx="1505">
                  <c:v>0.88680555555555718</c:v>
                </c:pt>
                <c:pt idx="1506">
                  <c:v>0.88686342592592426</c:v>
                </c:pt>
                <c:pt idx="1507">
                  <c:v>0.88692129629630012</c:v>
                </c:pt>
                <c:pt idx="1508">
                  <c:v>0.88697916666666765</c:v>
                </c:pt>
                <c:pt idx="1509">
                  <c:v>0.88703703703703762</c:v>
                </c:pt>
                <c:pt idx="1510">
                  <c:v>0.88709490740740893</c:v>
                </c:pt>
                <c:pt idx="1511">
                  <c:v>0.88715277777777768</c:v>
                </c:pt>
                <c:pt idx="1512">
                  <c:v>0.88721064814814865</c:v>
                </c:pt>
                <c:pt idx="1513">
                  <c:v>0.88726851851852018</c:v>
                </c:pt>
                <c:pt idx="1514">
                  <c:v>0.8873263888888886</c:v>
                </c:pt>
                <c:pt idx="1515">
                  <c:v>0.88738425925925868</c:v>
                </c:pt>
                <c:pt idx="1516">
                  <c:v>0.88744212962962832</c:v>
                </c:pt>
                <c:pt idx="1517">
                  <c:v>0.88750000000000062</c:v>
                </c:pt>
                <c:pt idx="1518">
                  <c:v>0.88755787037037204</c:v>
                </c:pt>
                <c:pt idx="1519">
                  <c:v>0.88761574074074068</c:v>
                </c:pt>
                <c:pt idx="1520">
                  <c:v>0.88767361111111365</c:v>
                </c:pt>
                <c:pt idx="1521">
                  <c:v>0.88773148148148306</c:v>
                </c:pt>
                <c:pt idx="1522">
                  <c:v>0.8877893518518517</c:v>
                </c:pt>
                <c:pt idx="1523">
                  <c:v>0.88784722222222345</c:v>
                </c:pt>
                <c:pt idx="1524">
                  <c:v>0.88790509259259787</c:v>
                </c:pt>
                <c:pt idx="1525">
                  <c:v>0.88796296296295896</c:v>
                </c:pt>
                <c:pt idx="1526">
                  <c:v>0.88802083333333737</c:v>
                </c:pt>
                <c:pt idx="1527">
                  <c:v>0.88807870370370501</c:v>
                </c:pt>
                <c:pt idx="1528">
                  <c:v>0.88813657407407465</c:v>
                </c:pt>
                <c:pt idx="1529">
                  <c:v>0.88819444444444606</c:v>
                </c:pt>
                <c:pt idx="1530">
                  <c:v>0.8882523148148147</c:v>
                </c:pt>
                <c:pt idx="1531">
                  <c:v>0.88831018518518468</c:v>
                </c:pt>
                <c:pt idx="1532">
                  <c:v>0.88836805555555565</c:v>
                </c:pt>
                <c:pt idx="1533">
                  <c:v>0.8884259259259244</c:v>
                </c:pt>
                <c:pt idx="1534">
                  <c:v>0.8884837962962967</c:v>
                </c:pt>
                <c:pt idx="1535">
                  <c:v>0.8885416666666679</c:v>
                </c:pt>
                <c:pt idx="1536">
                  <c:v>0.88859953703703765</c:v>
                </c:pt>
                <c:pt idx="1537">
                  <c:v>0.88865740740740906</c:v>
                </c:pt>
                <c:pt idx="1538">
                  <c:v>0.88871527777777903</c:v>
                </c:pt>
                <c:pt idx="1539">
                  <c:v>0.88877314814814934</c:v>
                </c:pt>
                <c:pt idx="1540">
                  <c:v>0.88883101851852386</c:v>
                </c:pt>
                <c:pt idx="1541">
                  <c:v>0.8888888888888905</c:v>
                </c:pt>
                <c:pt idx="1542">
                  <c:v>0.8889467592592597</c:v>
                </c:pt>
                <c:pt idx="1543">
                  <c:v>0.88900462962963089</c:v>
                </c:pt>
                <c:pt idx="1544">
                  <c:v>0.88906249999999876</c:v>
                </c:pt>
                <c:pt idx="1545">
                  <c:v>0.88912037037037206</c:v>
                </c:pt>
                <c:pt idx="1546">
                  <c:v>0.8891782407407407</c:v>
                </c:pt>
                <c:pt idx="1547">
                  <c:v>0.88923611111111067</c:v>
                </c:pt>
                <c:pt idx="1548">
                  <c:v>0.88929398148148164</c:v>
                </c:pt>
                <c:pt idx="1549">
                  <c:v>0.88935185185185162</c:v>
                </c:pt>
                <c:pt idx="1550">
                  <c:v>0.8894097222222217</c:v>
                </c:pt>
                <c:pt idx="1551">
                  <c:v>0.88946759259259389</c:v>
                </c:pt>
                <c:pt idx="1552">
                  <c:v>0.88952546296296153</c:v>
                </c:pt>
                <c:pt idx="1553">
                  <c:v>0.88958333333333361</c:v>
                </c:pt>
                <c:pt idx="1554">
                  <c:v>0.88964120370370747</c:v>
                </c:pt>
                <c:pt idx="1555">
                  <c:v>0.88969907407408</c:v>
                </c:pt>
                <c:pt idx="1556">
                  <c:v>0.88975694444444464</c:v>
                </c:pt>
                <c:pt idx="1557">
                  <c:v>0.88981481481481628</c:v>
                </c:pt>
                <c:pt idx="1558">
                  <c:v>0.88987268518518658</c:v>
                </c:pt>
                <c:pt idx="1559">
                  <c:v>0.88993055555555689</c:v>
                </c:pt>
                <c:pt idx="1560">
                  <c:v>0.88998842592592453</c:v>
                </c:pt>
                <c:pt idx="1561">
                  <c:v>0.89004629629629806</c:v>
                </c:pt>
                <c:pt idx="1562">
                  <c:v>0.8901041666666667</c:v>
                </c:pt>
                <c:pt idx="1563">
                  <c:v>0.89016203703703667</c:v>
                </c:pt>
                <c:pt idx="1564">
                  <c:v>0.89021990740740764</c:v>
                </c:pt>
                <c:pt idx="1565">
                  <c:v>0.89027777777777761</c:v>
                </c:pt>
                <c:pt idx="1566">
                  <c:v>0.89033564814814981</c:v>
                </c:pt>
                <c:pt idx="1567">
                  <c:v>0.890393518518522</c:v>
                </c:pt>
                <c:pt idx="1568">
                  <c:v>0.89045138888888964</c:v>
                </c:pt>
                <c:pt idx="1569">
                  <c:v>0.89050925925925961</c:v>
                </c:pt>
                <c:pt idx="1570">
                  <c:v>0.89056712962962759</c:v>
                </c:pt>
                <c:pt idx="1571">
                  <c:v>0.89062500000000344</c:v>
                </c:pt>
                <c:pt idx="1572">
                  <c:v>0.89068287037037253</c:v>
                </c:pt>
                <c:pt idx="1573">
                  <c:v>0.89074074074074061</c:v>
                </c:pt>
                <c:pt idx="1574">
                  <c:v>0.89079861111111514</c:v>
                </c:pt>
                <c:pt idx="1575">
                  <c:v>0.89085648148148266</c:v>
                </c:pt>
                <c:pt idx="1576">
                  <c:v>0.89091435185185042</c:v>
                </c:pt>
                <c:pt idx="1577">
                  <c:v>0.89097222222222261</c:v>
                </c:pt>
                <c:pt idx="1578">
                  <c:v>0.89103009259259647</c:v>
                </c:pt>
                <c:pt idx="1579">
                  <c:v>0.89108796296296056</c:v>
                </c:pt>
                <c:pt idx="1580">
                  <c:v>0.89114583333333852</c:v>
                </c:pt>
                <c:pt idx="1581">
                  <c:v>0.89120370370370361</c:v>
                </c:pt>
                <c:pt idx="1582">
                  <c:v>0.89126157407407558</c:v>
                </c:pt>
                <c:pt idx="1583">
                  <c:v>0.89131944444444555</c:v>
                </c:pt>
                <c:pt idx="1584">
                  <c:v>0.89137731481481564</c:v>
                </c:pt>
                <c:pt idx="1585">
                  <c:v>0.89143518518518561</c:v>
                </c:pt>
                <c:pt idx="1586">
                  <c:v>0.89149305555555702</c:v>
                </c:pt>
                <c:pt idx="1587">
                  <c:v>0.89155092592592255</c:v>
                </c:pt>
                <c:pt idx="1588">
                  <c:v>0.89160879629629852</c:v>
                </c:pt>
                <c:pt idx="1589">
                  <c:v>0.89166666666666661</c:v>
                </c:pt>
                <c:pt idx="1590">
                  <c:v>0.89172453703703836</c:v>
                </c:pt>
                <c:pt idx="1591">
                  <c:v>0.89178240740740855</c:v>
                </c:pt>
                <c:pt idx="1592">
                  <c:v>0.89184027777777974</c:v>
                </c:pt>
                <c:pt idx="1593">
                  <c:v>0.89189814814814994</c:v>
                </c:pt>
                <c:pt idx="1594">
                  <c:v>0.89195601851852246</c:v>
                </c:pt>
                <c:pt idx="1595">
                  <c:v>0.89201388888889011</c:v>
                </c:pt>
                <c:pt idx="1596">
                  <c:v>0.89207175925925963</c:v>
                </c:pt>
                <c:pt idx="1597">
                  <c:v>0.89212962962963094</c:v>
                </c:pt>
                <c:pt idx="1598">
                  <c:v>0.89218749999999969</c:v>
                </c:pt>
                <c:pt idx="1599">
                  <c:v>0.89224537037037366</c:v>
                </c:pt>
                <c:pt idx="1600">
                  <c:v>0.89230324074073941</c:v>
                </c:pt>
                <c:pt idx="1601">
                  <c:v>0.8923611111111116</c:v>
                </c:pt>
                <c:pt idx="1602">
                  <c:v>0.89241898148148169</c:v>
                </c:pt>
                <c:pt idx="1603">
                  <c:v>0.89247685185185077</c:v>
                </c:pt>
                <c:pt idx="1604">
                  <c:v>0.89253472222222097</c:v>
                </c:pt>
                <c:pt idx="1605">
                  <c:v>0.89259259259259394</c:v>
                </c:pt>
                <c:pt idx="1606">
                  <c:v>0.89265046296296269</c:v>
                </c:pt>
                <c:pt idx="1607">
                  <c:v>0.89270833333333666</c:v>
                </c:pt>
                <c:pt idx="1608">
                  <c:v>0.89276620370370363</c:v>
                </c:pt>
                <c:pt idx="1609">
                  <c:v>0.89282407407407804</c:v>
                </c:pt>
                <c:pt idx="1610">
                  <c:v>0.89288194444444591</c:v>
                </c:pt>
                <c:pt idx="1611">
                  <c:v>0.89293981481481821</c:v>
                </c:pt>
                <c:pt idx="1612">
                  <c:v>0.89299768518518718</c:v>
                </c:pt>
                <c:pt idx="1613">
                  <c:v>0.89305555555555693</c:v>
                </c:pt>
                <c:pt idx="1614">
                  <c:v>0.89311342592592358</c:v>
                </c:pt>
                <c:pt idx="1615">
                  <c:v>0.89317129629629954</c:v>
                </c:pt>
                <c:pt idx="1616">
                  <c:v>0.89322916666666663</c:v>
                </c:pt>
                <c:pt idx="1617">
                  <c:v>0.8932870370370366</c:v>
                </c:pt>
                <c:pt idx="1618">
                  <c:v>0.89334490740740868</c:v>
                </c:pt>
                <c:pt idx="1619">
                  <c:v>0.89340277777777666</c:v>
                </c:pt>
                <c:pt idx="1620">
                  <c:v>0.89346064814814863</c:v>
                </c:pt>
                <c:pt idx="1621">
                  <c:v>0.89351851851851993</c:v>
                </c:pt>
                <c:pt idx="1622">
                  <c:v>0.89357638888888868</c:v>
                </c:pt>
                <c:pt idx="1623">
                  <c:v>0.89363425925926043</c:v>
                </c:pt>
                <c:pt idx="1624">
                  <c:v>0.89369212962962963</c:v>
                </c:pt>
                <c:pt idx="1625">
                  <c:v>0.89375000000000127</c:v>
                </c:pt>
                <c:pt idx="1626">
                  <c:v>0.89380787037037412</c:v>
                </c:pt>
                <c:pt idx="1627">
                  <c:v>0.89386574074073966</c:v>
                </c:pt>
                <c:pt idx="1628">
                  <c:v>0.89392361111111318</c:v>
                </c:pt>
                <c:pt idx="1629">
                  <c:v>0.89398148148148293</c:v>
                </c:pt>
                <c:pt idx="1630">
                  <c:v>0.89403935185185168</c:v>
                </c:pt>
                <c:pt idx="1631">
                  <c:v>0.89409722222222265</c:v>
                </c:pt>
                <c:pt idx="1632">
                  <c:v>0.89415509259259707</c:v>
                </c:pt>
                <c:pt idx="1633">
                  <c:v>0.89421296296295838</c:v>
                </c:pt>
                <c:pt idx="1634">
                  <c:v>0.89427083333333701</c:v>
                </c:pt>
                <c:pt idx="1635">
                  <c:v>0.89432870370370365</c:v>
                </c:pt>
                <c:pt idx="1636">
                  <c:v>0.89438657407407463</c:v>
                </c:pt>
                <c:pt idx="1637">
                  <c:v>0.89444444444444593</c:v>
                </c:pt>
                <c:pt idx="1638">
                  <c:v>0.89450231481481468</c:v>
                </c:pt>
                <c:pt idx="1639">
                  <c:v>0.89456018518518399</c:v>
                </c:pt>
                <c:pt idx="1640">
                  <c:v>0.89461805555555718</c:v>
                </c:pt>
                <c:pt idx="1641">
                  <c:v>0.8946759259259256</c:v>
                </c:pt>
                <c:pt idx="1642">
                  <c:v>0.89473379629629768</c:v>
                </c:pt>
                <c:pt idx="1643">
                  <c:v>0.89479166666666965</c:v>
                </c:pt>
                <c:pt idx="1644">
                  <c:v>0.89484953703703918</c:v>
                </c:pt>
                <c:pt idx="1645">
                  <c:v>0.89490740740740893</c:v>
                </c:pt>
                <c:pt idx="1646">
                  <c:v>0.89496527777777901</c:v>
                </c:pt>
                <c:pt idx="1647">
                  <c:v>0.89502314814814865</c:v>
                </c:pt>
                <c:pt idx="1648">
                  <c:v>0.89508101851852306</c:v>
                </c:pt>
                <c:pt idx="1649">
                  <c:v>0.89513888888889026</c:v>
                </c:pt>
                <c:pt idx="1650">
                  <c:v>0.89519675925925868</c:v>
                </c:pt>
                <c:pt idx="1651">
                  <c:v>0.89525462962962965</c:v>
                </c:pt>
                <c:pt idx="1652">
                  <c:v>0.89531249999999851</c:v>
                </c:pt>
                <c:pt idx="1653">
                  <c:v>0.89537037037037204</c:v>
                </c:pt>
                <c:pt idx="1654">
                  <c:v>0.89542824074074068</c:v>
                </c:pt>
                <c:pt idx="1655">
                  <c:v>0.89548611111110987</c:v>
                </c:pt>
                <c:pt idx="1656">
                  <c:v>0.89554398148148162</c:v>
                </c:pt>
                <c:pt idx="1657">
                  <c:v>0.89560185185185315</c:v>
                </c:pt>
                <c:pt idx="1658">
                  <c:v>0.89565972222222345</c:v>
                </c:pt>
                <c:pt idx="1659">
                  <c:v>0.89571759259259465</c:v>
                </c:pt>
                <c:pt idx="1660">
                  <c:v>0.89577546296296262</c:v>
                </c:pt>
                <c:pt idx="1661">
                  <c:v>0.89583333333333504</c:v>
                </c:pt>
                <c:pt idx="1662">
                  <c:v>0.89589120370370734</c:v>
                </c:pt>
                <c:pt idx="1663">
                  <c:v>0.8959490740740792</c:v>
                </c:pt>
                <c:pt idx="1664">
                  <c:v>0.89600694444444462</c:v>
                </c:pt>
                <c:pt idx="1665">
                  <c:v>0.89606481481481615</c:v>
                </c:pt>
                <c:pt idx="1666">
                  <c:v>0.89612268518518634</c:v>
                </c:pt>
                <c:pt idx="1667">
                  <c:v>0.89618055555555565</c:v>
                </c:pt>
                <c:pt idx="1668">
                  <c:v>0.8962384259259244</c:v>
                </c:pt>
                <c:pt idx="1669">
                  <c:v>0.89629629629629803</c:v>
                </c:pt>
                <c:pt idx="1670">
                  <c:v>0.89635416666666667</c:v>
                </c:pt>
                <c:pt idx="1671">
                  <c:v>0.89641203703703587</c:v>
                </c:pt>
                <c:pt idx="1672">
                  <c:v>0.89646990740740762</c:v>
                </c:pt>
                <c:pt idx="1673">
                  <c:v>0.8965277777777777</c:v>
                </c:pt>
                <c:pt idx="1674">
                  <c:v>0.89658564814814934</c:v>
                </c:pt>
                <c:pt idx="1675">
                  <c:v>0.89664351851852386</c:v>
                </c:pt>
                <c:pt idx="1676">
                  <c:v>0.8967013888888905</c:v>
                </c:pt>
                <c:pt idx="1677">
                  <c:v>0.89675925925926103</c:v>
                </c:pt>
                <c:pt idx="1678">
                  <c:v>0.89681712962962967</c:v>
                </c:pt>
                <c:pt idx="1679">
                  <c:v>0.89687500000000187</c:v>
                </c:pt>
                <c:pt idx="1680">
                  <c:v>0.89693287037037206</c:v>
                </c:pt>
                <c:pt idx="1681">
                  <c:v>0.8969907407407407</c:v>
                </c:pt>
                <c:pt idx="1682">
                  <c:v>0.89704861111111456</c:v>
                </c:pt>
                <c:pt idx="1683">
                  <c:v>0.89710648148148164</c:v>
                </c:pt>
                <c:pt idx="1684">
                  <c:v>0.89716435185185028</c:v>
                </c:pt>
                <c:pt idx="1685">
                  <c:v>0.8972222222222217</c:v>
                </c:pt>
                <c:pt idx="1686">
                  <c:v>0.89728009259259633</c:v>
                </c:pt>
                <c:pt idx="1687">
                  <c:v>0.89733796296295931</c:v>
                </c:pt>
                <c:pt idx="1688">
                  <c:v>0.89739583333333783</c:v>
                </c:pt>
                <c:pt idx="1689">
                  <c:v>0.8974537037037037</c:v>
                </c:pt>
                <c:pt idx="1690">
                  <c:v>0.89751157407407534</c:v>
                </c:pt>
                <c:pt idx="1691">
                  <c:v>0.89756944444444464</c:v>
                </c:pt>
                <c:pt idx="1692">
                  <c:v>0.89762731481481628</c:v>
                </c:pt>
                <c:pt idx="1693">
                  <c:v>0.89768518518518658</c:v>
                </c:pt>
                <c:pt idx="1694">
                  <c:v>0.89774305555555933</c:v>
                </c:pt>
                <c:pt idx="1695">
                  <c:v>0.89780092592592453</c:v>
                </c:pt>
                <c:pt idx="1696">
                  <c:v>0.89785879629629806</c:v>
                </c:pt>
                <c:pt idx="1697">
                  <c:v>0.8979166666666667</c:v>
                </c:pt>
                <c:pt idx="1698">
                  <c:v>0.89797453703703822</c:v>
                </c:pt>
                <c:pt idx="1699">
                  <c:v>0.89803240740740764</c:v>
                </c:pt>
                <c:pt idx="1700">
                  <c:v>0.8980902777777795</c:v>
                </c:pt>
                <c:pt idx="1701">
                  <c:v>0.89814814814814981</c:v>
                </c:pt>
                <c:pt idx="1702">
                  <c:v>0.898206018518522</c:v>
                </c:pt>
                <c:pt idx="1703">
                  <c:v>0.89826388888888964</c:v>
                </c:pt>
                <c:pt idx="1704">
                  <c:v>0.89832175925925961</c:v>
                </c:pt>
                <c:pt idx="1705">
                  <c:v>0.89837962962963103</c:v>
                </c:pt>
                <c:pt idx="1706">
                  <c:v>0.89843749999999967</c:v>
                </c:pt>
                <c:pt idx="1707">
                  <c:v>0.89849537037037253</c:v>
                </c:pt>
                <c:pt idx="1708">
                  <c:v>0.89855324074073928</c:v>
                </c:pt>
                <c:pt idx="1709">
                  <c:v>0.89861111111111258</c:v>
                </c:pt>
                <c:pt idx="1710">
                  <c:v>0.89866898148148266</c:v>
                </c:pt>
                <c:pt idx="1711">
                  <c:v>0.89872685185185164</c:v>
                </c:pt>
                <c:pt idx="1712">
                  <c:v>0.89878472222222261</c:v>
                </c:pt>
                <c:pt idx="1713">
                  <c:v>0.89884259259259647</c:v>
                </c:pt>
                <c:pt idx="1714">
                  <c:v>0.89890046296296189</c:v>
                </c:pt>
                <c:pt idx="1715">
                  <c:v>0.89895833333333552</c:v>
                </c:pt>
                <c:pt idx="1716">
                  <c:v>0.89901620370370361</c:v>
                </c:pt>
                <c:pt idx="1717">
                  <c:v>0.89907407407407813</c:v>
                </c:pt>
                <c:pt idx="1718">
                  <c:v>0.89913194444444555</c:v>
                </c:pt>
                <c:pt idx="1719">
                  <c:v>0.89918981481481752</c:v>
                </c:pt>
                <c:pt idx="1720">
                  <c:v>0.89924768518518694</c:v>
                </c:pt>
                <c:pt idx="1721">
                  <c:v>0.89930555555555702</c:v>
                </c:pt>
                <c:pt idx="1722">
                  <c:v>0.89936342592592255</c:v>
                </c:pt>
                <c:pt idx="1723">
                  <c:v>0.89942129629629852</c:v>
                </c:pt>
                <c:pt idx="1724">
                  <c:v>0.89947916666666661</c:v>
                </c:pt>
                <c:pt idx="1725">
                  <c:v>0.89953703703703669</c:v>
                </c:pt>
                <c:pt idx="1726">
                  <c:v>0.89959490740740855</c:v>
                </c:pt>
                <c:pt idx="1727">
                  <c:v>0.89965277777777763</c:v>
                </c:pt>
                <c:pt idx="1728">
                  <c:v>0.89971064814814994</c:v>
                </c:pt>
                <c:pt idx="1729">
                  <c:v>0.89976851851852246</c:v>
                </c:pt>
                <c:pt idx="1730">
                  <c:v>0.89982638888889011</c:v>
                </c:pt>
                <c:pt idx="1731">
                  <c:v>0.89988425925925963</c:v>
                </c:pt>
                <c:pt idx="1732">
                  <c:v>0.89994212962962961</c:v>
                </c:pt>
                <c:pt idx="1733">
                  <c:v>0.9</c:v>
                </c:pt>
                <c:pt idx="1734">
                  <c:v>0.90005787037037255</c:v>
                </c:pt>
                <c:pt idx="1735">
                  <c:v>0.90011574074073819</c:v>
                </c:pt>
                <c:pt idx="1736">
                  <c:v>0.9001736111111116</c:v>
                </c:pt>
                <c:pt idx="1737">
                  <c:v>0.90023148148148169</c:v>
                </c:pt>
                <c:pt idx="1738">
                  <c:v>0.90028935185184966</c:v>
                </c:pt>
                <c:pt idx="1739">
                  <c:v>0.9003472222222223</c:v>
                </c:pt>
                <c:pt idx="1740">
                  <c:v>0.90040509259259538</c:v>
                </c:pt>
                <c:pt idx="1741">
                  <c:v>0.90046296296295714</c:v>
                </c:pt>
                <c:pt idx="1742">
                  <c:v>0.90052083333333555</c:v>
                </c:pt>
                <c:pt idx="1743">
                  <c:v>0.90057870370370352</c:v>
                </c:pt>
                <c:pt idx="1744">
                  <c:v>0.90063657407407405</c:v>
                </c:pt>
                <c:pt idx="1745">
                  <c:v>0.90069444444444702</c:v>
                </c:pt>
                <c:pt idx="1746">
                  <c:v>0.90075231481481488</c:v>
                </c:pt>
                <c:pt idx="1747">
                  <c:v>0.90081018518518519</c:v>
                </c:pt>
                <c:pt idx="1748">
                  <c:v>0.9008680555555556</c:v>
                </c:pt>
                <c:pt idx="1749">
                  <c:v>0.90092592592592557</c:v>
                </c:pt>
                <c:pt idx="1750">
                  <c:v>0.90098379629629621</c:v>
                </c:pt>
                <c:pt idx="1751">
                  <c:v>0.90104166666666663</c:v>
                </c:pt>
                <c:pt idx="1752">
                  <c:v>0.90109953703703705</c:v>
                </c:pt>
                <c:pt idx="1753">
                  <c:v>0.90115740740740735</c:v>
                </c:pt>
                <c:pt idx="1754">
                  <c:v>0.90121527777777777</c:v>
                </c:pt>
                <c:pt idx="1755">
                  <c:v>0.90127314814814818</c:v>
                </c:pt>
                <c:pt idx="1756">
                  <c:v>0.90133101851852127</c:v>
                </c:pt>
                <c:pt idx="1757">
                  <c:v>0.90138888888888891</c:v>
                </c:pt>
                <c:pt idx="1758">
                  <c:v>0.9014467592592571</c:v>
                </c:pt>
                <c:pt idx="1759">
                  <c:v>0.90150462962962952</c:v>
                </c:pt>
                <c:pt idx="1760">
                  <c:v>0.9015624999999966</c:v>
                </c:pt>
                <c:pt idx="1761">
                  <c:v>0.9016203703703729</c:v>
                </c:pt>
                <c:pt idx="1762">
                  <c:v>0.90167824074074077</c:v>
                </c:pt>
                <c:pt idx="1763">
                  <c:v>0.90173611111111107</c:v>
                </c:pt>
                <c:pt idx="1764">
                  <c:v>0.9017939814814816</c:v>
                </c:pt>
                <c:pt idx="1765">
                  <c:v>0.9018518518518519</c:v>
                </c:pt>
                <c:pt idx="1766">
                  <c:v>0.90190972222222221</c:v>
                </c:pt>
                <c:pt idx="1767">
                  <c:v>0.90196759259259263</c:v>
                </c:pt>
                <c:pt idx="1768">
                  <c:v>0.90202546296296249</c:v>
                </c:pt>
                <c:pt idx="1769">
                  <c:v>0.90208333333333324</c:v>
                </c:pt>
                <c:pt idx="1770">
                  <c:v>0.90214120370370365</c:v>
                </c:pt>
                <c:pt idx="1771">
                  <c:v>0.90219907407407762</c:v>
                </c:pt>
                <c:pt idx="1772">
                  <c:v>0.90225694444444438</c:v>
                </c:pt>
                <c:pt idx="1773">
                  <c:v>0.90231481481481479</c:v>
                </c:pt>
                <c:pt idx="1774">
                  <c:v>0.90237268518518521</c:v>
                </c:pt>
                <c:pt idx="1775">
                  <c:v>0.90243055555555551</c:v>
                </c:pt>
                <c:pt idx="1776">
                  <c:v>0.90248842592592249</c:v>
                </c:pt>
                <c:pt idx="1777">
                  <c:v>0.90254629629629635</c:v>
                </c:pt>
                <c:pt idx="1778">
                  <c:v>0.90260416666666676</c:v>
                </c:pt>
                <c:pt idx="1779">
                  <c:v>0.90266203703703696</c:v>
                </c:pt>
                <c:pt idx="1780">
                  <c:v>0.9027199074074076</c:v>
                </c:pt>
                <c:pt idx="1781">
                  <c:v>0.90277777777777779</c:v>
                </c:pt>
                <c:pt idx="1782">
                  <c:v>0.90283564814814865</c:v>
                </c:pt>
                <c:pt idx="1783">
                  <c:v>0.90289351851852184</c:v>
                </c:pt>
                <c:pt idx="1784">
                  <c:v>0.90295138888888893</c:v>
                </c:pt>
                <c:pt idx="1785">
                  <c:v>0.90300925925925923</c:v>
                </c:pt>
                <c:pt idx="1786">
                  <c:v>0.9030671296296271</c:v>
                </c:pt>
                <c:pt idx="1787">
                  <c:v>0.90312500000000062</c:v>
                </c:pt>
                <c:pt idx="1788">
                  <c:v>0.90318287037037071</c:v>
                </c:pt>
                <c:pt idx="1789">
                  <c:v>0.90324074074074057</c:v>
                </c:pt>
                <c:pt idx="1790">
                  <c:v>0.90329861111111165</c:v>
                </c:pt>
                <c:pt idx="1791">
                  <c:v>0.90335648148148151</c:v>
                </c:pt>
                <c:pt idx="1792">
                  <c:v>0.90341435185184848</c:v>
                </c:pt>
                <c:pt idx="1793">
                  <c:v>0.90347222222222157</c:v>
                </c:pt>
                <c:pt idx="1794">
                  <c:v>0.90353009259259265</c:v>
                </c:pt>
                <c:pt idx="1795">
                  <c:v>0.90358796296295785</c:v>
                </c:pt>
                <c:pt idx="1796">
                  <c:v>0.90364583333333837</c:v>
                </c:pt>
                <c:pt idx="1797">
                  <c:v>0.90370370370370379</c:v>
                </c:pt>
                <c:pt idx="1798">
                  <c:v>0.90376157407407465</c:v>
                </c:pt>
                <c:pt idx="1799">
                  <c:v>0.90381944444444462</c:v>
                </c:pt>
                <c:pt idx="1800">
                  <c:v>0.90387731481481481</c:v>
                </c:pt>
                <c:pt idx="1801">
                  <c:v>0.90393518518518512</c:v>
                </c:pt>
                <c:pt idx="1802">
                  <c:v>0.90399305555555565</c:v>
                </c:pt>
                <c:pt idx="1803">
                  <c:v>0.90405092592592307</c:v>
                </c:pt>
                <c:pt idx="1804">
                  <c:v>0.9041087962962967</c:v>
                </c:pt>
                <c:pt idx="1805">
                  <c:v>0.90416666666666656</c:v>
                </c:pt>
                <c:pt idx="1806">
                  <c:v>0.90422453703703709</c:v>
                </c:pt>
                <c:pt idx="1807">
                  <c:v>0.90428240740740751</c:v>
                </c:pt>
                <c:pt idx="1808">
                  <c:v>0.9043402777777777</c:v>
                </c:pt>
                <c:pt idx="1809">
                  <c:v>0.90439814814814812</c:v>
                </c:pt>
                <c:pt idx="1810">
                  <c:v>0.90445601851851865</c:v>
                </c:pt>
                <c:pt idx="1811">
                  <c:v>0.90451388888888851</c:v>
                </c:pt>
                <c:pt idx="1812">
                  <c:v>0.90457175925925926</c:v>
                </c:pt>
                <c:pt idx="1813">
                  <c:v>0.90462962962963211</c:v>
                </c:pt>
                <c:pt idx="1814">
                  <c:v>0.90468749999999998</c:v>
                </c:pt>
                <c:pt idx="1815">
                  <c:v>0.90474537037037372</c:v>
                </c:pt>
                <c:pt idx="1816">
                  <c:v>0.90480324074074059</c:v>
                </c:pt>
                <c:pt idx="1817">
                  <c:v>0.90486111111111101</c:v>
                </c:pt>
                <c:pt idx="1818">
                  <c:v>0.90491898148148142</c:v>
                </c:pt>
                <c:pt idx="1819">
                  <c:v>0.9049768518518515</c:v>
                </c:pt>
                <c:pt idx="1820">
                  <c:v>0.90503472222222159</c:v>
                </c:pt>
                <c:pt idx="1821">
                  <c:v>0.90509259259259511</c:v>
                </c:pt>
                <c:pt idx="1822">
                  <c:v>0.90515046296296042</c:v>
                </c:pt>
                <c:pt idx="1823">
                  <c:v>0.90520833333333361</c:v>
                </c:pt>
                <c:pt idx="1824">
                  <c:v>0.90526620370370359</c:v>
                </c:pt>
                <c:pt idx="1825">
                  <c:v>0.90532407407407656</c:v>
                </c:pt>
                <c:pt idx="1826">
                  <c:v>0.90538194444444453</c:v>
                </c:pt>
                <c:pt idx="1827">
                  <c:v>0.90543981481481473</c:v>
                </c:pt>
                <c:pt idx="1828">
                  <c:v>0.90549768518518514</c:v>
                </c:pt>
                <c:pt idx="1829">
                  <c:v>0.90555555555555567</c:v>
                </c:pt>
                <c:pt idx="1830">
                  <c:v>0.90561342592592331</c:v>
                </c:pt>
                <c:pt idx="1831">
                  <c:v>0.90567129629629972</c:v>
                </c:pt>
                <c:pt idx="1832">
                  <c:v>0.9057291666666667</c:v>
                </c:pt>
                <c:pt idx="1833">
                  <c:v>0.905787037037037</c:v>
                </c:pt>
                <c:pt idx="1834">
                  <c:v>0.9059027777777775</c:v>
                </c:pt>
                <c:pt idx="1835">
                  <c:v>0.90596064814814825</c:v>
                </c:pt>
                <c:pt idx="1836">
                  <c:v>0.90601851851852089</c:v>
                </c:pt>
                <c:pt idx="1837">
                  <c:v>0.90607638888888886</c:v>
                </c:pt>
                <c:pt idx="1838">
                  <c:v>0.90613425925925928</c:v>
                </c:pt>
                <c:pt idx="1839">
                  <c:v>0.90619212962962958</c:v>
                </c:pt>
                <c:pt idx="1840">
                  <c:v>0.90625</c:v>
                </c:pt>
                <c:pt idx="1841">
                  <c:v>0.90630787037037064</c:v>
                </c:pt>
                <c:pt idx="1842">
                  <c:v>0.90636574074073795</c:v>
                </c:pt>
                <c:pt idx="1843">
                  <c:v>0.90642361111111114</c:v>
                </c:pt>
                <c:pt idx="1844">
                  <c:v>0.90648148148148155</c:v>
                </c:pt>
                <c:pt idx="1845">
                  <c:v>0.9065393518518492</c:v>
                </c:pt>
                <c:pt idx="1846">
                  <c:v>0.90659722222222217</c:v>
                </c:pt>
                <c:pt idx="1847">
                  <c:v>0.90665509259259769</c:v>
                </c:pt>
                <c:pt idx="1848">
                  <c:v>0.90671296296295878</c:v>
                </c:pt>
                <c:pt idx="1849">
                  <c:v>0.9067708333333373</c:v>
                </c:pt>
                <c:pt idx="1850">
                  <c:v>0.90682870370370372</c:v>
                </c:pt>
                <c:pt idx="1851">
                  <c:v>0.90688657407407414</c:v>
                </c:pt>
                <c:pt idx="1852">
                  <c:v>0.90694444444444666</c:v>
                </c:pt>
                <c:pt idx="1853">
                  <c:v>0.90700231481481486</c:v>
                </c:pt>
                <c:pt idx="1854">
                  <c:v>0.90706018518518527</c:v>
                </c:pt>
                <c:pt idx="1855">
                  <c:v>0.90711805555555569</c:v>
                </c:pt>
                <c:pt idx="1856">
                  <c:v>0.90717592592592367</c:v>
                </c:pt>
                <c:pt idx="1857">
                  <c:v>0.9072337962962963</c:v>
                </c:pt>
                <c:pt idx="1858">
                  <c:v>0.90729166666666661</c:v>
                </c:pt>
                <c:pt idx="1859">
                  <c:v>0.90734953703703702</c:v>
                </c:pt>
                <c:pt idx="1860">
                  <c:v>0.90740740740740744</c:v>
                </c:pt>
                <c:pt idx="1861">
                  <c:v>0.90746527777777752</c:v>
                </c:pt>
                <c:pt idx="1862">
                  <c:v>0.90752314814814816</c:v>
                </c:pt>
                <c:pt idx="1863">
                  <c:v>0.90758101851852124</c:v>
                </c:pt>
                <c:pt idx="1864">
                  <c:v>0.90763888888889122</c:v>
                </c:pt>
                <c:pt idx="1865">
                  <c:v>0.90769675925925919</c:v>
                </c:pt>
                <c:pt idx="1866">
                  <c:v>0.90775462962962961</c:v>
                </c:pt>
                <c:pt idx="1867">
                  <c:v>0.90781249999999958</c:v>
                </c:pt>
                <c:pt idx="1868">
                  <c:v>0.90787037037037255</c:v>
                </c:pt>
                <c:pt idx="1869">
                  <c:v>0.90792824074074052</c:v>
                </c:pt>
                <c:pt idx="1870">
                  <c:v>0.90798611111111116</c:v>
                </c:pt>
                <c:pt idx="1871">
                  <c:v>0.90804398148148169</c:v>
                </c:pt>
                <c:pt idx="1872">
                  <c:v>0.90810185185185188</c:v>
                </c:pt>
                <c:pt idx="1873">
                  <c:v>0.9081597222222223</c:v>
                </c:pt>
                <c:pt idx="1874">
                  <c:v>0.9082175925925926</c:v>
                </c:pt>
                <c:pt idx="1875">
                  <c:v>0.90827546296296258</c:v>
                </c:pt>
                <c:pt idx="1876">
                  <c:v>0.90833333333333333</c:v>
                </c:pt>
                <c:pt idx="1877">
                  <c:v>0.90839120370370363</c:v>
                </c:pt>
                <c:pt idx="1878">
                  <c:v>0.90844907407407693</c:v>
                </c:pt>
                <c:pt idx="1879">
                  <c:v>0.90850694444444446</c:v>
                </c:pt>
                <c:pt idx="1880">
                  <c:v>0.90856481481481488</c:v>
                </c:pt>
                <c:pt idx="1881">
                  <c:v>0.90862268518518563</c:v>
                </c:pt>
                <c:pt idx="1882">
                  <c:v>0.9086805555555556</c:v>
                </c:pt>
                <c:pt idx="1883">
                  <c:v>0.90873842592592557</c:v>
                </c:pt>
                <c:pt idx="1884">
                  <c:v>0.90879629629629843</c:v>
                </c:pt>
                <c:pt idx="1885">
                  <c:v>0.90885416666666652</c:v>
                </c:pt>
                <c:pt idx="1886">
                  <c:v>0.90891203703703649</c:v>
                </c:pt>
                <c:pt idx="1887">
                  <c:v>0.90896990740740735</c:v>
                </c:pt>
                <c:pt idx="1888">
                  <c:v>0.90902777777777777</c:v>
                </c:pt>
                <c:pt idx="1889">
                  <c:v>0.90908564814814863</c:v>
                </c:pt>
                <c:pt idx="1890">
                  <c:v>0.90914351851852127</c:v>
                </c:pt>
                <c:pt idx="1891">
                  <c:v>0.90920138888888891</c:v>
                </c:pt>
                <c:pt idx="1892">
                  <c:v>0.90925925925925932</c:v>
                </c:pt>
                <c:pt idx="1893">
                  <c:v>0.90931712962962696</c:v>
                </c:pt>
                <c:pt idx="1894">
                  <c:v>0.90937499999999949</c:v>
                </c:pt>
                <c:pt idx="1895">
                  <c:v>0.90943287037037035</c:v>
                </c:pt>
                <c:pt idx="1896">
                  <c:v>0.90949074074073855</c:v>
                </c:pt>
                <c:pt idx="1897">
                  <c:v>0.90954861111111163</c:v>
                </c:pt>
                <c:pt idx="1898">
                  <c:v>0.9096064814814816</c:v>
                </c:pt>
                <c:pt idx="1899">
                  <c:v>0.90966435185185157</c:v>
                </c:pt>
                <c:pt idx="1900">
                  <c:v>0.90972222222222221</c:v>
                </c:pt>
                <c:pt idx="1901">
                  <c:v>0.90978009259259585</c:v>
                </c:pt>
                <c:pt idx="1902">
                  <c:v>0.9098379629629596</c:v>
                </c:pt>
                <c:pt idx="1903">
                  <c:v>0.90989583333333823</c:v>
                </c:pt>
                <c:pt idx="1904">
                  <c:v>0.90995370370370354</c:v>
                </c:pt>
                <c:pt idx="1905">
                  <c:v>0.91001157407407463</c:v>
                </c:pt>
                <c:pt idx="1906">
                  <c:v>0.9100694444444446</c:v>
                </c:pt>
                <c:pt idx="1907">
                  <c:v>0.91012731481481479</c:v>
                </c:pt>
                <c:pt idx="1908">
                  <c:v>0.91018518518518521</c:v>
                </c:pt>
                <c:pt idx="1909">
                  <c:v>0.91024305555555562</c:v>
                </c:pt>
                <c:pt idx="1910">
                  <c:v>0.91030092592592249</c:v>
                </c:pt>
                <c:pt idx="1911">
                  <c:v>0.91035879629629635</c:v>
                </c:pt>
                <c:pt idx="1912">
                  <c:v>0.91041666666666421</c:v>
                </c:pt>
                <c:pt idx="1913">
                  <c:v>0.91047453703703696</c:v>
                </c:pt>
                <c:pt idx="1914">
                  <c:v>0.91053240740740737</c:v>
                </c:pt>
                <c:pt idx="1915">
                  <c:v>0.91059027777777779</c:v>
                </c:pt>
                <c:pt idx="1916">
                  <c:v>0.91064814814814865</c:v>
                </c:pt>
                <c:pt idx="1917">
                  <c:v>0.91070601851852184</c:v>
                </c:pt>
                <c:pt idx="1918">
                  <c:v>0.91076388888888893</c:v>
                </c:pt>
                <c:pt idx="1919">
                  <c:v>0.91082175925925923</c:v>
                </c:pt>
                <c:pt idx="1920">
                  <c:v>0.91087962962962965</c:v>
                </c:pt>
                <c:pt idx="1921">
                  <c:v>0.91093750000000007</c:v>
                </c:pt>
                <c:pt idx="1922">
                  <c:v>0.91099537037037315</c:v>
                </c:pt>
                <c:pt idx="1923">
                  <c:v>0.91105324074074057</c:v>
                </c:pt>
                <c:pt idx="1924">
                  <c:v>0.91111111111111109</c:v>
                </c:pt>
                <c:pt idx="1925">
                  <c:v>0.91116898148148151</c:v>
                </c:pt>
                <c:pt idx="1926">
                  <c:v>0.91122685185185159</c:v>
                </c:pt>
                <c:pt idx="1927">
                  <c:v>0.91128472222222157</c:v>
                </c:pt>
                <c:pt idx="1928">
                  <c:v>0.91134259259259265</c:v>
                </c:pt>
                <c:pt idx="1929">
                  <c:v>0.91140046296296007</c:v>
                </c:pt>
                <c:pt idx="1930">
                  <c:v>0.9114583333333337</c:v>
                </c:pt>
                <c:pt idx="1931">
                  <c:v>0.91151620370370356</c:v>
                </c:pt>
                <c:pt idx="1932">
                  <c:v>0.91157407407407465</c:v>
                </c:pt>
                <c:pt idx="1933">
                  <c:v>0.91163194444444462</c:v>
                </c:pt>
                <c:pt idx="1934">
                  <c:v>0.9116898148148177</c:v>
                </c:pt>
                <c:pt idx="1935">
                  <c:v>0.91174768518518756</c:v>
                </c:pt>
                <c:pt idx="1936">
                  <c:v>0.91180555555555565</c:v>
                </c:pt>
                <c:pt idx="1937">
                  <c:v>0.91186342592592307</c:v>
                </c:pt>
                <c:pt idx="1938">
                  <c:v>0.91192129629629926</c:v>
                </c:pt>
                <c:pt idx="1939">
                  <c:v>0.91197916666666667</c:v>
                </c:pt>
                <c:pt idx="1940">
                  <c:v>0.91203703703703709</c:v>
                </c:pt>
                <c:pt idx="1941">
                  <c:v>0.91209490740740762</c:v>
                </c:pt>
                <c:pt idx="1942">
                  <c:v>0.91215277777777759</c:v>
                </c:pt>
                <c:pt idx="1943">
                  <c:v>0.91221064814814812</c:v>
                </c:pt>
                <c:pt idx="1944">
                  <c:v>0.91226851851851865</c:v>
                </c:pt>
                <c:pt idx="1945">
                  <c:v>0.91232638888888851</c:v>
                </c:pt>
                <c:pt idx="1946">
                  <c:v>0.91238425925925926</c:v>
                </c:pt>
                <c:pt idx="1947">
                  <c:v>0.91244212962962956</c:v>
                </c:pt>
                <c:pt idx="1948">
                  <c:v>0.91249999999999998</c:v>
                </c:pt>
                <c:pt idx="1949">
                  <c:v>0.91255787037037062</c:v>
                </c:pt>
                <c:pt idx="1950">
                  <c:v>0.91261574074074059</c:v>
                </c:pt>
                <c:pt idx="1951">
                  <c:v>0.91267361111111345</c:v>
                </c:pt>
                <c:pt idx="1952">
                  <c:v>0.91273148148148164</c:v>
                </c:pt>
                <c:pt idx="1953">
                  <c:v>0.9127893518518515</c:v>
                </c:pt>
                <c:pt idx="1954">
                  <c:v>0.91284722222222225</c:v>
                </c:pt>
                <c:pt idx="1955">
                  <c:v>0.91290509259259756</c:v>
                </c:pt>
                <c:pt idx="1956">
                  <c:v>0.91296296296295809</c:v>
                </c:pt>
                <c:pt idx="1957">
                  <c:v>0.91302083333333672</c:v>
                </c:pt>
                <c:pt idx="1958">
                  <c:v>0.9130787037037037</c:v>
                </c:pt>
                <c:pt idx="1959">
                  <c:v>0.91313657407407411</c:v>
                </c:pt>
                <c:pt idx="1960">
                  <c:v>0.91319444444444464</c:v>
                </c:pt>
                <c:pt idx="1961">
                  <c:v>0.9132523148148145</c:v>
                </c:pt>
                <c:pt idx="1962">
                  <c:v>0.91331018518518459</c:v>
                </c:pt>
                <c:pt idx="1963">
                  <c:v>0.91336805555555567</c:v>
                </c:pt>
                <c:pt idx="1964">
                  <c:v>0.91342592592592331</c:v>
                </c:pt>
                <c:pt idx="1965">
                  <c:v>0.91348379629629628</c:v>
                </c:pt>
                <c:pt idx="1966">
                  <c:v>0.9135416666666667</c:v>
                </c:pt>
                <c:pt idx="1967">
                  <c:v>0.913599537037037</c:v>
                </c:pt>
                <c:pt idx="1968">
                  <c:v>0.91365740740740764</c:v>
                </c:pt>
                <c:pt idx="1969">
                  <c:v>0.91371527777777783</c:v>
                </c:pt>
                <c:pt idx="1970">
                  <c:v>0.91377314814814825</c:v>
                </c:pt>
                <c:pt idx="1971">
                  <c:v>0.913831018518523</c:v>
                </c:pt>
                <c:pt idx="1972">
                  <c:v>0.91388888888888964</c:v>
                </c:pt>
                <c:pt idx="1973">
                  <c:v>0.91394675925925928</c:v>
                </c:pt>
                <c:pt idx="1974">
                  <c:v>0.91400462962962969</c:v>
                </c:pt>
                <c:pt idx="1975">
                  <c:v>0.91406249999999956</c:v>
                </c:pt>
                <c:pt idx="1976">
                  <c:v>0.91412037037037064</c:v>
                </c:pt>
                <c:pt idx="1977">
                  <c:v>0.9141782407407405</c:v>
                </c:pt>
                <c:pt idx="1978">
                  <c:v>0.91423611111111058</c:v>
                </c:pt>
                <c:pt idx="1979">
                  <c:v>0.91429398148148155</c:v>
                </c:pt>
                <c:pt idx="1980">
                  <c:v>0.91435185185185153</c:v>
                </c:pt>
                <c:pt idx="1981">
                  <c:v>0.91440972222222217</c:v>
                </c:pt>
                <c:pt idx="1982">
                  <c:v>0.91446759259259269</c:v>
                </c:pt>
                <c:pt idx="1983">
                  <c:v>0.91452546296296156</c:v>
                </c:pt>
                <c:pt idx="1984">
                  <c:v>0.9145833333333333</c:v>
                </c:pt>
                <c:pt idx="1985">
                  <c:v>0.91464120370370661</c:v>
                </c:pt>
                <c:pt idx="1986">
                  <c:v>0.91469907407407913</c:v>
                </c:pt>
                <c:pt idx="1987">
                  <c:v>0.91475694444444444</c:v>
                </c:pt>
                <c:pt idx="1988">
                  <c:v>0.91481481481481564</c:v>
                </c:pt>
                <c:pt idx="1989">
                  <c:v>0.91487268518518561</c:v>
                </c:pt>
                <c:pt idx="1990">
                  <c:v>0.91493055555555569</c:v>
                </c:pt>
                <c:pt idx="1991">
                  <c:v>0.91498842592592367</c:v>
                </c:pt>
                <c:pt idx="1992">
                  <c:v>0.91504629629629664</c:v>
                </c:pt>
                <c:pt idx="1993">
                  <c:v>0.9151041666666665</c:v>
                </c:pt>
                <c:pt idx="1994">
                  <c:v>0.91516203703703658</c:v>
                </c:pt>
                <c:pt idx="1995">
                  <c:v>0.91521990740740744</c:v>
                </c:pt>
                <c:pt idx="1996">
                  <c:v>0.91527777777777752</c:v>
                </c:pt>
                <c:pt idx="1997">
                  <c:v>0.91533564814814861</c:v>
                </c:pt>
                <c:pt idx="1998">
                  <c:v>0.91539351851852124</c:v>
                </c:pt>
                <c:pt idx="1999">
                  <c:v>0.91545138888888899</c:v>
                </c:pt>
                <c:pt idx="2000">
                  <c:v>0.91550925925925919</c:v>
                </c:pt>
                <c:pt idx="2001">
                  <c:v>0.91556712962962628</c:v>
                </c:pt>
                <c:pt idx="2002">
                  <c:v>0.91562500000000269</c:v>
                </c:pt>
                <c:pt idx="2003">
                  <c:v>0.91568287037037255</c:v>
                </c:pt>
                <c:pt idx="2004">
                  <c:v>0.91574074074074052</c:v>
                </c:pt>
                <c:pt idx="2005">
                  <c:v>0.91579861111111405</c:v>
                </c:pt>
                <c:pt idx="2006">
                  <c:v>0.91585648148148169</c:v>
                </c:pt>
                <c:pt idx="2007">
                  <c:v>0.91591435185184966</c:v>
                </c:pt>
                <c:pt idx="2008">
                  <c:v>0.9159722222222223</c:v>
                </c:pt>
                <c:pt idx="2009">
                  <c:v>0.91603009259259538</c:v>
                </c:pt>
                <c:pt idx="2010">
                  <c:v>0.91608796296295936</c:v>
                </c:pt>
                <c:pt idx="2011">
                  <c:v>0.91614583333333777</c:v>
                </c:pt>
                <c:pt idx="2012">
                  <c:v>0.91620370370370352</c:v>
                </c:pt>
                <c:pt idx="2013">
                  <c:v>0.91626157407407405</c:v>
                </c:pt>
                <c:pt idx="2014">
                  <c:v>0.91631944444444469</c:v>
                </c:pt>
                <c:pt idx="2015">
                  <c:v>0.91637731481481488</c:v>
                </c:pt>
                <c:pt idx="2016">
                  <c:v>0.91643518518518519</c:v>
                </c:pt>
                <c:pt idx="2017">
                  <c:v>0.9164930555555556</c:v>
                </c:pt>
                <c:pt idx="2018">
                  <c:v>0.91655092592592224</c:v>
                </c:pt>
                <c:pt idx="2019">
                  <c:v>0.91660879629629843</c:v>
                </c:pt>
                <c:pt idx="2020">
                  <c:v>0.91666666666666652</c:v>
                </c:pt>
                <c:pt idx="2021">
                  <c:v>0.91672453703703705</c:v>
                </c:pt>
                <c:pt idx="2022">
                  <c:v>0.91678240740740735</c:v>
                </c:pt>
                <c:pt idx="2023">
                  <c:v>0.91684027777777999</c:v>
                </c:pt>
                <c:pt idx="2024">
                  <c:v>0.91689814814814863</c:v>
                </c:pt>
                <c:pt idx="2025">
                  <c:v>0.91695601851852127</c:v>
                </c:pt>
                <c:pt idx="2026">
                  <c:v>0.91701388888888891</c:v>
                </c:pt>
                <c:pt idx="2027">
                  <c:v>0.91707175925925932</c:v>
                </c:pt>
                <c:pt idx="2028">
                  <c:v>0.91712962962962974</c:v>
                </c:pt>
                <c:pt idx="2029">
                  <c:v>0.91718749999999949</c:v>
                </c:pt>
                <c:pt idx="2030">
                  <c:v>0.9172453703703729</c:v>
                </c:pt>
                <c:pt idx="2031">
                  <c:v>0.91730324074073855</c:v>
                </c:pt>
                <c:pt idx="2032">
                  <c:v>0.91736111111111107</c:v>
                </c:pt>
                <c:pt idx="2033">
                  <c:v>0.91741898148148149</c:v>
                </c:pt>
                <c:pt idx="2034">
                  <c:v>0.91747685185185157</c:v>
                </c:pt>
                <c:pt idx="2035">
                  <c:v>0.91753472222221988</c:v>
                </c:pt>
                <c:pt idx="2036">
                  <c:v>0.91759259259259263</c:v>
                </c:pt>
                <c:pt idx="2037">
                  <c:v>0.91765046296296249</c:v>
                </c:pt>
                <c:pt idx="2038">
                  <c:v>0.91770833333333579</c:v>
                </c:pt>
                <c:pt idx="2039">
                  <c:v>0.91776620370370354</c:v>
                </c:pt>
                <c:pt idx="2040">
                  <c:v>0.91782407407407762</c:v>
                </c:pt>
                <c:pt idx="2041">
                  <c:v>0.9178819444444446</c:v>
                </c:pt>
                <c:pt idx="2042">
                  <c:v>0.91793981481481723</c:v>
                </c:pt>
                <c:pt idx="2043">
                  <c:v>0.91799768518518565</c:v>
                </c:pt>
                <c:pt idx="2044">
                  <c:v>0.91805555555555562</c:v>
                </c:pt>
                <c:pt idx="2045">
                  <c:v>0.91811342592592249</c:v>
                </c:pt>
                <c:pt idx="2046">
                  <c:v>0.9181712962962989</c:v>
                </c:pt>
                <c:pt idx="2047">
                  <c:v>0.91822916666666676</c:v>
                </c:pt>
                <c:pt idx="2048">
                  <c:v>0.91828703703703696</c:v>
                </c:pt>
                <c:pt idx="2049">
                  <c:v>0.9183449074074076</c:v>
                </c:pt>
                <c:pt idx="2050">
                  <c:v>0.91840277777777757</c:v>
                </c:pt>
                <c:pt idx="2051">
                  <c:v>0.9184606481481481</c:v>
                </c:pt>
                <c:pt idx="2052">
                  <c:v>0.91851851851851862</c:v>
                </c:pt>
                <c:pt idx="2053">
                  <c:v>0.91857638888888848</c:v>
                </c:pt>
                <c:pt idx="2054">
                  <c:v>0.91863425925925923</c:v>
                </c:pt>
                <c:pt idx="2055">
                  <c:v>0.91869212962962954</c:v>
                </c:pt>
                <c:pt idx="2056">
                  <c:v>0.91875000000000062</c:v>
                </c:pt>
                <c:pt idx="2057">
                  <c:v>0.91880787037037315</c:v>
                </c:pt>
                <c:pt idx="2058">
                  <c:v>0.91886574074074057</c:v>
                </c:pt>
                <c:pt idx="2059">
                  <c:v>0.91892361111111165</c:v>
                </c:pt>
                <c:pt idx="2060">
                  <c:v>0.91898148148148162</c:v>
                </c:pt>
                <c:pt idx="2061">
                  <c:v>0.91903935185185159</c:v>
                </c:pt>
                <c:pt idx="2062">
                  <c:v>0.91909722222222223</c:v>
                </c:pt>
                <c:pt idx="2063">
                  <c:v>0.91915509259259665</c:v>
                </c:pt>
                <c:pt idx="2064">
                  <c:v>0.91921296296295785</c:v>
                </c:pt>
                <c:pt idx="2065">
                  <c:v>0.91927083333333626</c:v>
                </c:pt>
                <c:pt idx="2066">
                  <c:v>0.91932870370370379</c:v>
                </c:pt>
                <c:pt idx="2067">
                  <c:v>0.91938657407407398</c:v>
                </c:pt>
                <c:pt idx="2068">
                  <c:v>0.91944444444444462</c:v>
                </c:pt>
                <c:pt idx="2069">
                  <c:v>0.91950231481481459</c:v>
                </c:pt>
                <c:pt idx="2070">
                  <c:v>0.91956018518518456</c:v>
                </c:pt>
                <c:pt idx="2071">
                  <c:v>0.91961805555555565</c:v>
                </c:pt>
                <c:pt idx="2072">
                  <c:v>0.91967592592592551</c:v>
                </c:pt>
                <c:pt idx="2073">
                  <c:v>0.9197337962962967</c:v>
                </c:pt>
                <c:pt idx="2074">
                  <c:v>0.91979166666666912</c:v>
                </c:pt>
                <c:pt idx="2075">
                  <c:v>0.91984953703703765</c:v>
                </c:pt>
                <c:pt idx="2076">
                  <c:v>0.91990740740740762</c:v>
                </c:pt>
                <c:pt idx="2077">
                  <c:v>0.9199652777777777</c:v>
                </c:pt>
                <c:pt idx="2078">
                  <c:v>0.92002314814814812</c:v>
                </c:pt>
                <c:pt idx="2079">
                  <c:v>0.92008101851852253</c:v>
                </c:pt>
                <c:pt idx="2080">
                  <c:v>0.92013888888888884</c:v>
                </c:pt>
                <c:pt idx="2081">
                  <c:v>0.92019675925925926</c:v>
                </c:pt>
                <c:pt idx="2082">
                  <c:v>0.92025462962962967</c:v>
                </c:pt>
                <c:pt idx="2083">
                  <c:v>0.92031249999999742</c:v>
                </c:pt>
                <c:pt idx="2084">
                  <c:v>0.92037037037037062</c:v>
                </c:pt>
                <c:pt idx="2085">
                  <c:v>0.92042824074074059</c:v>
                </c:pt>
                <c:pt idx="2086">
                  <c:v>0.92048611111111056</c:v>
                </c:pt>
                <c:pt idx="2087">
                  <c:v>0.92054398148148142</c:v>
                </c:pt>
                <c:pt idx="2088">
                  <c:v>0.92060185185185184</c:v>
                </c:pt>
                <c:pt idx="2089">
                  <c:v>0.92065972222222225</c:v>
                </c:pt>
                <c:pt idx="2090">
                  <c:v>0.92071759259259511</c:v>
                </c:pt>
                <c:pt idx="2091">
                  <c:v>0.92077546296296298</c:v>
                </c:pt>
                <c:pt idx="2092">
                  <c:v>0.92083333333333361</c:v>
                </c:pt>
                <c:pt idx="2093">
                  <c:v>0.92089120370370636</c:v>
                </c:pt>
                <c:pt idx="2094">
                  <c:v>0.92094907407407911</c:v>
                </c:pt>
                <c:pt idx="2095">
                  <c:v>0.92100694444444453</c:v>
                </c:pt>
                <c:pt idx="2096">
                  <c:v>0.92106481481481473</c:v>
                </c:pt>
                <c:pt idx="2097">
                  <c:v>0.92112268518518514</c:v>
                </c:pt>
                <c:pt idx="2098">
                  <c:v>0.92118055555555567</c:v>
                </c:pt>
                <c:pt idx="2099">
                  <c:v>0.92123842592592331</c:v>
                </c:pt>
                <c:pt idx="2100">
                  <c:v>0.92129629629629661</c:v>
                </c:pt>
                <c:pt idx="2101">
                  <c:v>0.92135416666666659</c:v>
                </c:pt>
                <c:pt idx="2102">
                  <c:v>0.92141203703703656</c:v>
                </c:pt>
                <c:pt idx="2103">
                  <c:v>0.92146990740740742</c:v>
                </c:pt>
                <c:pt idx="2104">
                  <c:v>0.9215277777777775</c:v>
                </c:pt>
                <c:pt idx="2105">
                  <c:v>0.92158564814814825</c:v>
                </c:pt>
                <c:pt idx="2106">
                  <c:v>0.921643518518523</c:v>
                </c:pt>
                <c:pt idx="2107">
                  <c:v>0.92170138888888964</c:v>
                </c:pt>
                <c:pt idx="2108">
                  <c:v>0.92175925925925961</c:v>
                </c:pt>
                <c:pt idx="2109">
                  <c:v>0.92181712962962958</c:v>
                </c:pt>
                <c:pt idx="2110">
                  <c:v>0.92187500000000233</c:v>
                </c:pt>
                <c:pt idx="2111">
                  <c:v>0.92193287037037064</c:v>
                </c:pt>
                <c:pt idx="2112">
                  <c:v>0.9219907407407405</c:v>
                </c:pt>
                <c:pt idx="2113">
                  <c:v>0.92204861111111402</c:v>
                </c:pt>
                <c:pt idx="2114">
                  <c:v>0.92210648148148155</c:v>
                </c:pt>
                <c:pt idx="2115">
                  <c:v>0.9221643518518492</c:v>
                </c:pt>
                <c:pt idx="2116">
                  <c:v>0.92222222222222217</c:v>
                </c:pt>
                <c:pt idx="2117">
                  <c:v>0.92228009259259536</c:v>
                </c:pt>
                <c:pt idx="2118">
                  <c:v>0.92233796296295878</c:v>
                </c:pt>
                <c:pt idx="2119">
                  <c:v>0.9223958333333373</c:v>
                </c:pt>
                <c:pt idx="2120">
                  <c:v>0.9224537037037035</c:v>
                </c:pt>
                <c:pt idx="2121">
                  <c:v>0.92251157407407414</c:v>
                </c:pt>
                <c:pt idx="2122">
                  <c:v>0.92256944444444444</c:v>
                </c:pt>
                <c:pt idx="2123">
                  <c:v>0.92262731481481564</c:v>
                </c:pt>
                <c:pt idx="2124">
                  <c:v>0.92268518518518561</c:v>
                </c:pt>
                <c:pt idx="2125">
                  <c:v>0.92274305555555824</c:v>
                </c:pt>
                <c:pt idx="2126">
                  <c:v>0.92280092592592367</c:v>
                </c:pt>
                <c:pt idx="2127">
                  <c:v>0.92285879629629664</c:v>
                </c:pt>
                <c:pt idx="2128">
                  <c:v>0.9229166666666665</c:v>
                </c:pt>
                <c:pt idx="2129">
                  <c:v>0.92297453703703702</c:v>
                </c:pt>
                <c:pt idx="2130">
                  <c:v>0.92303240740740744</c:v>
                </c:pt>
                <c:pt idx="2131">
                  <c:v>0.92309027777777775</c:v>
                </c:pt>
                <c:pt idx="2132">
                  <c:v>0.92314814814814861</c:v>
                </c:pt>
                <c:pt idx="2133">
                  <c:v>0.92320601851852124</c:v>
                </c:pt>
                <c:pt idx="2134">
                  <c:v>0.92326388888888899</c:v>
                </c:pt>
                <c:pt idx="2135">
                  <c:v>0.92332175925925919</c:v>
                </c:pt>
                <c:pt idx="2136">
                  <c:v>0.92337962962962961</c:v>
                </c:pt>
                <c:pt idx="2137">
                  <c:v>0.92343749999999958</c:v>
                </c:pt>
                <c:pt idx="2138">
                  <c:v>0.92349537037037255</c:v>
                </c:pt>
                <c:pt idx="2139">
                  <c:v>0.92355324074073819</c:v>
                </c:pt>
                <c:pt idx="2140">
                  <c:v>0.9236111111111116</c:v>
                </c:pt>
                <c:pt idx="2141">
                  <c:v>0.92366898148148169</c:v>
                </c:pt>
                <c:pt idx="2142">
                  <c:v>0.92372685185185188</c:v>
                </c:pt>
                <c:pt idx="2143">
                  <c:v>0.9237847222222223</c:v>
                </c:pt>
                <c:pt idx="2144">
                  <c:v>0.92384259259259538</c:v>
                </c:pt>
                <c:pt idx="2145">
                  <c:v>0.92390046296296258</c:v>
                </c:pt>
                <c:pt idx="2146">
                  <c:v>0.92395833333333555</c:v>
                </c:pt>
                <c:pt idx="2147">
                  <c:v>0.92401620370370352</c:v>
                </c:pt>
                <c:pt idx="2148">
                  <c:v>0.92407407407407693</c:v>
                </c:pt>
                <c:pt idx="2149">
                  <c:v>0.92413194444444469</c:v>
                </c:pt>
                <c:pt idx="2150">
                  <c:v>0.9241898148148171</c:v>
                </c:pt>
                <c:pt idx="2151">
                  <c:v>0.92424768518518563</c:v>
                </c:pt>
                <c:pt idx="2152">
                  <c:v>0.9243055555555556</c:v>
                </c:pt>
                <c:pt idx="2153">
                  <c:v>0.92436342592592224</c:v>
                </c:pt>
                <c:pt idx="2154">
                  <c:v>0.92442129629629843</c:v>
                </c:pt>
                <c:pt idx="2155">
                  <c:v>0.92447916666666652</c:v>
                </c:pt>
                <c:pt idx="2156">
                  <c:v>0.92453703703703649</c:v>
                </c:pt>
                <c:pt idx="2157">
                  <c:v>0.92459490740740735</c:v>
                </c:pt>
                <c:pt idx="2158">
                  <c:v>0.92465277777777777</c:v>
                </c:pt>
                <c:pt idx="2159">
                  <c:v>0.92471064814814863</c:v>
                </c:pt>
                <c:pt idx="2160">
                  <c:v>0.92476851851852127</c:v>
                </c:pt>
                <c:pt idx="2161">
                  <c:v>0.92482638888888891</c:v>
                </c:pt>
                <c:pt idx="2162">
                  <c:v>0.92488425925925932</c:v>
                </c:pt>
                <c:pt idx="2163">
                  <c:v>0.92494212962962952</c:v>
                </c:pt>
                <c:pt idx="2164">
                  <c:v>0.92499999999999993</c:v>
                </c:pt>
                <c:pt idx="2165">
                  <c:v>0.9250578703703729</c:v>
                </c:pt>
                <c:pt idx="2166">
                  <c:v>0.92511574074073855</c:v>
                </c:pt>
                <c:pt idx="2167">
                  <c:v>0.92517361111111163</c:v>
                </c:pt>
                <c:pt idx="2168">
                  <c:v>0.9252314814814816</c:v>
                </c:pt>
                <c:pt idx="2169">
                  <c:v>0.92528935185185157</c:v>
                </c:pt>
                <c:pt idx="2170">
                  <c:v>0.92534722222222221</c:v>
                </c:pt>
                <c:pt idx="2171">
                  <c:v>0.92540509259259585</c:v>
                </c:pt>
                <c:pt idx="2172">
                  <c:v>0.92546296296295727</c:v>
                </c:pt>
                <c:pt idx="2173">
                  <c:v>0.92552083333333579</c:v>
                </c:pt>
                <c:pt idx="2174">
                  <c:v>0.92557870370370354</c:v>
                </c:pt>
                <c:pt idx="2175">
                  <c:v>0.92563657407407463</c:v>
                </c:pt>
                <c:pt idx="2176">
                  <c:v>0.92569444444444715</c:v>
                </c:pt>
                <c:pt idx="2177">
                  <c:v>0.92575231481481479</c:v>
                </c:pt>
                <c:pt idx="2178">
                  <c:v>0.92581018518518521</c:v>
                </c:pt>
                <c:pt idx="2179">
                  <c:v>0.92586805555555562</c:v>
                </c:pt>
                <c:pt idx="2180">
                  <c:v>0.92592592592592549</c:v>
                </c:pt>
                <c:pt idx="2181">
                  <c:v>0.92598379629629635</c:v>
                </c:pt>
                <c:pt idx="2182">
                  <c:v>0.92604166666666765</c:v>
                </c:pt>
                <c:pt idx="2183">
                  <c:v>0.92609953703703762</c:v>
                </c:pt>
                <c:pt idx="2184">
                  <c:v>0.9261574074074076</c:v>
                </c:pt>
                <c:pt idx="2185">
                  <c:v>0.92621527777777779</c:v>
                </c:pt>
                <c:pt idx="2186">
                  <c:v>0.9262731481481481</c:v>
                </c:pt>
                <c:pt idx="2187">
                  <c:v>0.92633101851852184</c:v>
                </c:pt>
                <c:pt idx="2188">
                  <c:v>0.92638888888888893</c:v>
                </c:pt>
                <c:pt idx="2189">
                  <c:v>0.92644675925925857</c:v>
                </c:pt>
                <c:pt idx="2190">
                  <c:v>0.92650462962962954</c:v>
                </c:pt>
                <c:pt idx="2191">
                  <c:v>0.92656249999999718</c:v>
                </c:pt>
                <c:pt idx="2192">
                  <c:v>0.92662037037037315</c:v>
                </c:pt>
                <c:pt idx="2193">
                  <c:v>0.92667824074074068</c:v>
                </c:pt>
                <c:pt idx="2194">
                  <c:v>0.92673611111111109</c:v>
                </c:pt>
                <c:pt idx="2195">
                  <c:v>0.92679398148148162</c:v>
                </c:pt>
                <c:pt idx="2196">
                  <c:v>0.92685185185185182</c:v>
                </c:pt>
                <c:pt idx="2197">
                  <c:v>0.92690972222222223</c:v>
                </c:pt>
                <c:pt idx="2198">
                  <c:v>0.92696759259259265</c:v>
                </c:pt>
                <c:pt idx="2199">
                  <c:v>0.92702546296296251</c:v>
                </c:pt>
                <c:pt idx="2200">
                  <c:v>0.9270833333333337</c:v>
                </c:pt>
                <c:pt idx="2201">
                  <c:v>0.92714120370370623</c:v>
                </c:pt>
                <c:pt idx="2202">
                  <c:v>0.92719907407407798</c:v>
                </c:pt>
                <c:pt idx="2203">
                  <c:v>0.9272569444444444</c:v>
                </c:pt>
                <c:pt idx="2204">
                  <c:v>0.92731481481481481</c:v>
                </c:pt>
                <c:pt idx="2205">
                  <c:v>0.92737268518518512</c:v>
                </c:pt>
                <c:pt idx="2206">
                  <c:v>0.92743055555555554</c:v>
                </c:pt>
                <c:pt idx="2207">
                  <c:v>0.92748842592592307</c:v>
                </c:pt>
                <c:pt idx="2208">
                  <c:v>0.9275462962962967</c:v>
                </c:pt>
                <c:pt idx="2209">
                  <c:v>0.92760416666666667</c:v>
                </c:pt>
                <c:pt idx="2210">
                  <c:v>0.92766203703703709</c:v>
                </c:pt>
                <c:pt idx="2211">
                  <c:v>0.92771990740740762</c:v>
                </c:pt>
                <c:pt idx="2212">
                  <c:v>0.9277777777777777</c:v>
                </c:pt>
                <c:pt idx="2213">
                  <c:v>0.92783564814815056</c:v>
                </c:pt>
                <c:pt idx="2214">
                  <c:v>0.92789351851852253</c:v>
                </c:pt>
                <c:pt idx="2215">
                  <c:v>0.92795138888888884</c:v>
                </c:pt>
                <c:pt idx="2216">
                  <c:v>0.9280092592592597</c:v>
                </c:pt>
                <c:pt idx="2217">
                  <c:v>0.92806712962962956</c:v>
                </c:pt>
                <c:pt idx="2218">
                  <c:v>0.92812499999999998</c:v>
                </c:pt>
                <c:pt idx="2219">
                  <c:v>0.92818287037037062</c:v>
                </c:pt>
                <c:pt idx="2220">
                  <c:v>0.92824074074074059</c:v>
                </c:pt>
                <c:pt idx="2221">
                  <c:v>0.92829861111111345</c:v>
                </c:pt>
                <c:pt idx="2222">
                  <c:v>0.92835648148148142</c:v>
                </c:pt>
                <c:pt idx="2223">
                  <c:v>0.92841435185184895</c:v>
                </c:pt>
                <c:pt idx="2224">
                  <c:v>0.92847222222222159</c:v>
                </c:pt>
                <c:pt idx="2225">
                  <c:v>0.92853009259259511</c:v>
                </c:pt>
                <c:pt idx="2226">
                  <c:v>0.92858796296295809</c:v>
                </c:pt>
                <c:pt idx="2227">
                  <c:v>0.92864583333333905</c:v>
                </c:pt>
                <c:pt idx="2228">
                  <c:v>0.9287037037037037</c:v>
                </c:pt>
                <c:pt idx="2229">
                  <c:v>0.92876157407407656</c:v>
                </c:pt>
                <c:pt idx="2230">
                  <c:v>0.92881944444444464</c:v>
                </c:pt>
                <c:pt idx="2231">
                  <c:v>0.92887731481481473</c:v>
                </c:pt>
                <c:pt idx="2232">
                  <c:v>0.92893518518518514</c:v>
                </c:pt>
                <c:pt idx="2233">
                  <c:v>0.92899305555555811</c:v>
                </c:pt>
                <c:pt idx="2234">
                  <c:v>0.92905092592592331</c:v>
                </c:pt>
                <c:pt idx="2235">
                  <c:v>0.92910879629629661</c:v>
                </c:pt>
                <c:pt idx="2236">
                  <c:v>0.92916666666666659</c:v>
                </c:pt>
                <c:pt idx="2237">
                  <c:v>0.929224537037037</c:v>
                </c:pt>
                <c:pt idx="2238">
                  <c:v>0.92928240740740742</c:v>
                </c:pt>
                <c:pt idx="2239">
                  <c:v>0.92934027777777783</c:v>
                </c:pt>
                <c:pt idx="2240">
                  <c:v>0.92939814814814825</c:v>
                </c:pt>
                <c:pt idx="2241">
                  <c:v>0.92945601851852089</c:v>
                </c:pt>
                <c:pt idx="2242">
                  <c:v>0.92951388888888886</c:v>
                </c:pt>
                <c:pt idx="2243">
                  <c:v>0.92957175925925928</c:v>
                </c:pt>
                <c:pt idx="2244">
                  <c:v>0.92962962962963236</c:v>
                </c:pt>
                <c:pt idx="2245">
                  <c:v>0.9296875</c:v>
                </c:pt>
                <c:pt idx="2246">
                  <c:v>0.9297453703703743</c:v>
                </c:pt>
                <c:pt idx="2247">
                  <c:v>0.9298032407407405</c:v>
                </c:pt>
                <c:pt idx="2248">
                  <c:v>0.92986111111111114</c:v>
                </c:pt>
                <c:pt idx="2249">
                  <c:v>0.92991898148148155</c:v>
                </c:pt>
                <c:pt idx="2250">
                  <c:v>0.92997685185185153</c:v>
                </c:pt>
                <c:pt idx="2251">
                  <c:v>0.93003472222222217</c:v>
                </c:pt>
                <c:pt idx="2252">
                  <c:v>0.93009259259259536</c:v>
                </c:pt>
                <c:pt idx="2253">
                  <c:v>0.93015046296296156</c:v>
                </c:pt>
                <c:pt idx="2254">
                  <c:v>0.93020833333333364</c:v>
                </c:pt>
                <c:pt idx="2255">
                  <c:v>0.9302662037037035</c:v>
                </c:pt>
                <c:pt idx="2256">
                  <c:v>0.93032407407407702</c:v>
                </c:pt>
                <c:pt idx="2257">
                  <c:v>0.93038194444444444</c:v>
                </c:pt>
                <c:pt idx="2258">
                  <c:v>0.93043981481481564</c:v>
                </c:pt>
                <c:pt idx="2259">
                  <c:v>0.93049768518518561</c:v>
                </c:pt>
                <c:pt idx="2260">
                  <c:v>0.93055555555555569</c:v>
                </c:pt>
                <c:pt idx="2261">
                  <c:v>0.93061342592592367</c:v>
                </c:pt>
                <c:pt idx="2262">
                  <c:v>0.93067129629630019</c:v>
                </c:pt>
                <c:pt idx="2263">
                  <c:v>0.93072916666666661</c:v>
                </c:pt>
                <c:pt idx="2264">
                  <c:v>0.93078703703703702</c:v>
                </c:pt>
                <c:pt idx="2265">
                  <c:v>0.93084490740740966</c:v>
                </c:pt>
                <c:pt idx="2266">
                  <c:v>0.93090277777777752</c:v>
                </c:pt>
                <c:pt idx="2267">
                  <c:v>0.93096064814814861</c:v>
                </c:pt>
                <c:pt idx="2268">
                  <c:v>0.93101851851852124</c:v>
                </c:pt>
                <c:pt idx="2269">
                  <c:v>0.93107638888888899</c:v>
                </c:pt>
                <c:pt idx="2270">
                  <c:v>0.93113425925925919</c:v>
                </c:pt>
                <c:pt idx="2271">
                  <c:v>0.93119212962962949</c:v>
                </c:pt>
                <c:pt idx="2272">
                  <c:v>0.93125000000000002</c:v>
                </c:pt>
                <c:pt idx="2273">
                  <c:v>0.93130787037037255</c:v>
                </c:pt>
                <c:pt idx="2274">
                  <c:v>0.93136574074073819</c:v>
                </c:pt>
                <c:pt idx="2275">
                  <c:v>0.9314236111111116</c:v>
                </c:pt>
                <c:pt idx="2276">
                  <c:v>0.93148148148148169</c:v>
                </c:pt>
                <c:pt idx="2277">
                  <c:v>0.93153935185184966</c:v>
                </c:pt>
                <c:pt idx="2278">
                  <c:v>0.9315972222222223</c:v>
                </c:pt>
                <c:pt idx="2279">
                  <c:v>0.9316550925925976</c:v>
                </c:pt>
                <c:pt idx="2280">
                  <c:v>0.93171296296295936</c:v>
                </c:pt>
                <c:pt idx="2281">
                  <c:v>0.93177083333333777</c:v>
                </c:pt>
                <c:pt idx="2282">
                  <c:v>0.93182870370370363</c:v>
                </c:pt>
                <c:pt idx="2283">
                  <c:v>0.93188657407407405</c:v>
                </c:pt>
                <c:pt idx="2284">
                  <c:v>0.93194444444444702</c:v>
                </c:pt>
                <c:pt idx="2285">
                  <c:v>0.93200231481481488</c:v>
                </c:pt>
                <c:pt idx="2286">
                  <c:v>0.93206018518518519</c:v>
                </c:pt>
                <c:pt idx="2287">
                  <c:v>0.9321180555555556</c:v>
                </c:pt>
                <c:pt idx="2288">
                  <c:v>0.93217592592592557</c:v>
                </c:pt>
                <c:pt idx="2289">
                  <c:v>0.93223379629629621</c:v>
                </c:pt>
                <c:pt idx="2290">
                  <c:v>0.93229166666666663</c:v>
                </c:pt>
                <c:pt idx="2291">
                  <c:v>0.93234953703703705</c:v>
                </c:pt>
                <c:pt idx="2292">
                  <c:v>0.93240740740740735</c:v>
                </c:pt>
                <c:pt idx="2293">
                  <c:v>0.93246527777777777</c:v>
                </c:pt>
                <c:pt idx="2294">
                  <c:v>0.93252314814814818</c:v>
                </c:pt>
                <c:pt idx="2295">
                  <c:v>0.93258101851852127</c:v>
                </c:pt>
                <c:pt idx="2296">
                  <c:v>0.93263888888889135</c:v>
                </c:pt>
                <c:pt idx="2297">
                  <c:v>0.93269675925925932</c:v>
                </c:pt>
                <c:pt idx="2298">
                  <c:v>0.93275462962962974</c:v>
                </c:pt>
                <c:pt idx="2299">
                  <c:v>0.93281249999999949</c:v>
                </c:pt>
                <c:pt idx="2300">
                  <c:v>0.9328703703703729</c:v>
                </c:pt>
                <c:pt idx="2301">
                  <c:v>0.93292824074074077</c:v>
                </c:pt>
                <c:pt idx="2302">
                  <c:v>0.93298611111111107</c:v>
                </c:pt>
                <c:pt idx="2303">
                  <c:v>0.9330439814814816</c:v>
                </c:pt>
                <c:pt idx="2304">
                  <c:v>0.9331018518518519</c:v>
                </c:pt>
                <c:pt idx="2305">
                  <c:v>0.93315972222222221</c:v>
                </c:pt>
                <c:pt idx="2306">
                  <c:v>0.93321759259259263</c:v>
                </c:pt>
                <c:pt idx="2307">
                  <c:v>0.93327546296296249</c:v>
                </c:pt>
                <c:pt idx="2308">
                  <c:v>0.93333333333333324</c:v>
                </c:pt>
                <c:pt idx="2309">
                  <c:v>0.93339120370370365</c:v>
                </c:pt>
                <c:pt idx="2310">
                  <c:v>0.93344907407407762</c:v>
                </c:pt>
                <c:pt idx="2311">
                  <c:v>0.93350694444444438</c:v>
                </c:pt>
                <c:pt idx="2312">
                  <c:v>0.93356481481481479</c:v>
                </c:pt>
                <c:pt idx="2313">
                  <c:v>0.93362268518518565</c:v>
                </c:pt>
                <c:pt idx="2314">
                  <c:v>0.93368055555555562</c:v>
                </c:pt>
                <c:pt idx="2315">
                  <c:v>0.93373842592592549</c:v>
                </c:pt>
                <c:pt idx="2316">
                  <c:v>0.9337962962962989</c:v>
                </c:pt>
                <c:pt idx="2317">
                  <c:v>0.93385416666666676</c:v>
                </c:pt>
                <c:pt idx="2318">
                  <c:v>0.93391203703703696</c:v>
                </c:pt>
                <c:pt idx="2319">
                  <c:v>0.9339699074074076</c:v>
                </c:pt>
                <c:pt idx="2320">
                  <c:v>0.93402777777777779</c:v>
                </c:pt>
                <c:pt idx="2321">
                  <c:v>0.93408564814814865</c:v>
                </c:pt>
                <c:pt idx="2322">
                  <c:v>0.93414351851852184</c:v>
                </c:pt>
                <c:pt idx="2323">
                  <c:v>0.93420138888888893</c:v>
                </c:pt>
                <c:pt idx="2324">
                  <c:v>0.93425925925925923</c:v>
                </c:pt>
                <c:pt idx="2325">
                  <c:v>0.9343171296296271</c:v>
                </c:pt>
                <c:pt idx="2326">
                  <c:v>0.93437500000000062</c:v>
                </c:pt>
                <c:pt idx="2327">
                  <c:v>0.93443287037037071</c:v>
                </c:pt>
                <c:pt idx="2328">
                  <c:v>0.93449074074074057</c:v>
                </c:pt>
                <c:pt idx="2329">
                  <c:v>0.93454861111111165</c:v>
                </c:pt>
                <c:pt idx="2330">
                  <c:v>0.93460648148148162</c:v>
                </c:pt>
                <c:pt idx="2331">
                  <c:v>0.93466435185185159</c:v>
                </c:pt>
                <c:pt idx="2332">
                  <c:v>0.93472222222222223</c:v>
                </c:pt>
                <c:pt idx="2333">
                  <c:v>0.93478009259259665</c:v>
                </c:pt>
                <c:pt idx="2334">
                  <c:v>0.93483796296296007</c:v>
                </c:pt>
                <c:pt idx="2335">
                  <c:v>0.93489583333333837</c:v>
                </c:pt>
                <c:pt idx="2336">
                  <c:v>0.93495370370370379</c:v>
                </c:pt>
                <c:pt idx="2337">
                  <c:v>0.93501157407407465</c:v>
                </c:pt>
                <c:pt idx="2338">
                  <c:v>0.93506944444444462</c:v>
                </c:pt>
                <c:pt idx="2339">
                  <c:v>0.93512731481481481</c:v>
                </c:pt>
                <c:pt idx="2340">
                  <c:v>0.93518518518518512</c:v>
                </c:pt>
                <c:pt idx="2341">
                  <c:v>0.93524305555555565</c:v>
                </c:pt>
                <c:pt idx="2342">
                  <c:v>0.93530092592592307</c:v>
                </c:pt>
                <c:pt idx="2343">
                  <c:v>0.9353587962962967</c:v>
                </c:pt>
                <c:pt idx="2344">
                  <c:v>0.93541666666666656</c:v>
                </c:pt>
                <c:pt idx="2345">
                  <c:v>0.93547453703703709</c:v>
                </c:pt>
                <c:pt idx="2346">
                  <c:v>0.93553240740740751</c:v>
                </c:pt>
                <c:pt idx="2347">
                  <c:v>0.9355902777777777</c:v>
                </c:pt>
                <c:pt idx="2348">
                  <c:v>0.93564814814815056</c:v>
                </c:pt>
                <c:pt idx="2349">
                  <c:v>0.93570601851852253</c:v>
                </c:pt>
                <c:pt idx="2350">
                  <c:v>0.93576388888888884</c:v>
                </c:pt>
                <c:pt idx="2351">
                  <c:v>0.9358217592592597</c:v>
                </c:pt>
                <c:pt idx="2352">
                  <c:v>0.93587962962963211</c:v>
                </c:pt>
                <c:pt idx="2353">
                  <c:v>0.93593749999999998</c:v>
                </c:pt>
                <c:pt idx="2354">
                  <c:v>0.93599537037037372</c:v>
                </c:pt>
                <c:pt idx="2355">
                  <c:v>0.93605324074074059</c:v>
                </c:pt>
                <c:pt idx="2356">
                  <c:v>0.93611111111111101</c:v>
                </c:pt>
                <c:pt idx="2357">
                  <c:v>0.93616898148148142</c:v>
                </c:pt>
                <c:pt idx="2358">
                  <c:v>0.9362268518518515</c:v>
                </c:pt>
                <c:pt idx="2359">
                  <c:v>0.93628472222222159</c:v>
                </c:pt>
                <c:pt idx="2360">
                  <c:v>0.93634259259259511</c:v>
                </c:pt>
                <c:pt idx="2361">
                  <c:v>0.93640046296296042</c:v>
                </c:pt>
                <c:pt idx="2362">
                  <c:v>0.93645833333333361</c:v>
                </c:pt>
                <c:pt idx="2363">
                  <c:v>0.93651620370370359</c:v>
                </c:pt>
                <c:pt idx="2364">
                  <c:v>0.93657407407407656</c:v>
                </c:pt>
                <c:pt idx="2365">
                  <c:v>0.93663194444444464</c:v>
                </c:pt>
                <c:pt idx="2366">
                  <c:v>0.93668981481481794</c:v>
                </c:pt>
                <c:pt idx="2367">
                  <c:v>0.93674768518518803</c:v>
                </c:pt>
                <c:pt idx="2368">
                  <c:v>0.93680555555555811</c:v>
                </c:pt>
                <c:pt idx="2369">
                  <c:v>0.93686342592592331</c:v>
                </c:pt>
                <c:pt idx="2370">
                  <c:v>0.93692129629629972</c:v>
                </c:pt>
                <c:pt idx="2371">
                  <c:v>0.9369791666666667</c:v>
                </c:pt>
                <c:pt idx="2372">
                  <c:v>0.937037037037037</c:v>
                </c:pt>
                <c:pt idx="2373">
                  <c:v>0.93709490740740764</c:v>
                </c:pt>
                <c:pt idx="2374">
                  <c:v>0.9371527777777775</c:v>
                </c:pt>
                <c:pt idx="2375">
                  <c:v>0.93721064814814825</c:v>
                </c:pt>
                <c:pt idx="2376">
                  <c:v>0.93726851851852089</c:v>
                </c:pt>
                <c:pt idx="2377">
                  <c:v>0.93732638888888886</c:v>
                </c:pt>
                <c:pt idx="2378">
                  <c:v>0.93738425925925928</c:v>
                </c:pt>
                <c:pt idx="2379">
                  <c:v>0.93744212962962958</c:v>
                </c:pt>
                <c:pt idx="2380">
                  <c:v>0.9375</c:v>
                </c:pt>
                <c:pt idx="2381">
                  <c:v>0.93755787037037064</c:v>
                </c:pt>
                <c:pt idx="2382">
                  <c:v>0.9376157407407405</c:v>
                </c:pt>
                <c:pt idx="2383">
                  <c:v>0.93767361111111402</c:v>
                </c:pt>
                <c:pt idx="2384">
                  <c:v>0.93773148148148378</c:v>
                </c:pt>
                <c:pt idx="2385">
                  <c:v>0.93778935185185153</c:v>
                </c:pt>
                <c:pt idx="2386">
                  <c:v>0.93784722222222261</c:v>
                </c:pt>
                <c:pt idx="2387">
                  <c:v>0.93790509259259769</c:v>
                </c:pt>
                <c:pt idx="2388">
                  <c:v>0.93796296296295878</c:v>
                </c:pt>
                <c:pt idx="2389">
                  <c:v>0.9380208333333373</c:v>
                </c:pt>
                <c:pt idx="2390">
                  <c:v>0.93807870370370372</c:v>
                </c:pt>
                <c:pt idx="2391">
                  <c:v>0.93813657407407414</c:v>
                </c:pt>
                <c:pt idx="2392">
                  <c:v>0.93819444444444666</c:v>
                </c:pt>
                <c:pt idx="2393">
                  <c:v>0.93825231481481486</c:v>
                </c:pt>
                <c:pt idx="2394">
                  <c:v>0.93831018518518527</c:v>
                </c:pt>
                <c:pt idx="2395">
                  <c:v>0.93836805555555569</c:v>
                </c:pt>
                <c:pt idx="2396">
                  <c:v>0.93842592592592367</c:v>
                </c:pt>
                <c:pt idx="2397">
                  <c:v>0.9384837962962963</c:v>
                </c:pt>
                <c:pt idx="2398">
                  <c:v>0.93854166666666661</c:v>
                </c:pt>
                <c:pt idx="2399">
                  <c:v>0.93859953703703702</c:v>
                </c:pt>
                <c:pt idx="2400">
                  <c:v>0.93865740740740966</c:v>
                </c:pt>
                <c:pt idx="2401">
                  <c:v>0.93871527777777775</c:v>
                </c:pt>
                <c:pt idx="2402">
                  <c:v>0.93877314814814861</c:v>
                </c:pt>
                <c:pt idx="2403">
                  <c:v>0.93883101851852357</c:v>
                </c:pt>
                <c:pt idx="2404">
                  <c:v>0.93888888888889122</c:v>
                </c:pt>
                <c:pt idx="2405">
                  <c:v>0.93894675925925919</c:v>
                </c:pt>
                <c:pt idx="2406">
                  <c:v>0.93900462962962961</c:v>
                </c:pt>
                <c:pt idx="2407">
                  <c:v>0.93906249999999958</c:v>
                </c:pt>
                <c:pt idx="2408">
                  <c:v>0.93912037037037255</c:v>
                </c:pt>
                <c:pt idx="2409">
                  <c:v>0.93917824074074052</c:v>
                </c:pt>
                <c:pt idx="2410">
                  <c:v>0.93923611111111116</c:v>
                </c:pt>
                <c:pt idx="2411">
                  <c:v>0.93929398148148169</c:v>
                </c:pt>
                <c:pt idx="2412">
                  <c:v>0.93935185185185188</c:v>
                </c:pt>
                <c:pt idx="2413">
                  <c:v>0.9394097222222223</c:v>
                </c:pt>
                <c:pt idx="2414">
                  <c:v>0.9394675925925926</c:v>
                </c:pt>
                <c:pt idx="2415">
                  <c:v>0.93952546296296258</c:v>
                </c:pt>
                <c:pt idx="2416">
                  <c:v>0.93958333333333333</c:v>
                </c:pt>
                <c:pt idx="2417">
                  <c:v>0.93964120370370685</c:v>
                </c:pt>
                <c:pt idx="2418">
                  <c:v>0.93969907407407904</c:v>
                </c:pt>
                <c:pt idx="2419">
                  <c:v>0.93975694444444469</c:v>
                </c:pt>
                <c:pt idx="2420">
                  <c:v>0.9398148148148171</c:v>
                </c:pt>
                <c:pt idx="2421">
                  <c:v>0.93987268518518563</c:v>
                </c:pt>
                <c:pt idx="2422">
                  <c:v>0.9399305555555556</c:v>
                </c:pt>
                <c:pt idx="2423">
                  <c:v>0.93998842592592557</c:v>
                </c:pt>
                <c:pt idx="2424">
                  <c:v>0.94004629629629843</c:v>
                </c:pt>
                <c:pt idx="2425">
                  <c:v>0.94010416666666652</c:v>
                </c:pt>
                <c:pt idx="2426">
                  <c:v>0.94016203703703649</c:v>
                </c:pt>
                <c:pt idx="2427">
                  <c:v>0.94021990740740735</c:v>
                </c:pt>
                <c:pt idx="2428">
                  <c:v>0.94027777777777777</c:v>
                </c:pt>
                <c:pt idx="2429">
                  <c:v>0.94033564814814863</c:v>
                </c:pt>
                <c:pt idx="2430">
                  <c:v>0.94039351851852127</c:v>
                </c:pt>
                <c:pt idx="2431">
                  <c:v>0.94045138888888891</c:v>
                </c:pt>
                <c:pt idx="2432">
                  <c:v>0.94050925925925932</c:v>
                </c:pt>
                <c:pt idx="2433">
                  <c:v>0.94056712962962696</c:v>
                </c:pt>
                <c:pt idx="2434">
                  <c:v>0.94062499999999993</c:v>
                </c:pt>
                <c:pt idx="2435">
                  <c:v>0.9406828703703729</c:v>
                </c:pt>
                <c:pt idx="2436">
                  <c:v>0.94074074074074077</c:v>
                </c:pt>
                <c:pt idx="2437">
                  <c:v>0.94079861111111462</c:v>
                </c:pt>
                <c:pt idx="2438">
                  <c:v>0.9408564814814816</c:v>
                </c:pt>
                <c:pt idx="2439">
                  <c:v>0.94091435185185157</c:v>
                </c:pt>
                <c:pt idx="2440">
                  <c:v>0.94097222222222221</c:v>
                </c:pt>
                <c:pt idx="2441">
                  <c:v>0.94103009259259585</c:v>
                </c:pt>
                <c:pt idx="2442">
                  <c:v>0.9410879629629596</c:v>
                </c:pt>
                <c:pt idx="2443">
                  <c:v>0.94114583333333823</c:v>
                </c:pt>
                <c:pt idx="2444">
                  <c:v>0.94120370370370354</c:v>
                </c:pt>
                <c:pt idx="2445">
                  <c:v>0.94126157407407463</c:v>
                </c:pt>
                <c:pt idx="2446">
                  <c:v>0.9413194444444446</c:v>
                </c:pt>
                <c:pt idx="2447">
                  <c:v>0.94137731481481479</c:v>
                </c:pt>
                <c:pt idx="2448">
                  <c:v>0.94143518518518521</c:v>
                </c:pt>
                <c:pt idx="2449">
                  <c:v>0.94149305555555562</c:v>
                </c:pt>
                <c:pt idx="2450">
                  <c:v>0.94155092592592249</c:v>
                </c:pt>
                <c:pt idx="2451">
                  <c:v>0.9416087962962989</c:v>
                </c:pt>
                <c:pt idx="2452">
                  <c:v>0.94166666666666676</c:v>
                </c:pt>
                <c:pt idx="2453">
                  <c:v>0.94172453703703762</c:v>
                </c:pt>
                <c:pt idx="2454">
                  <c:v>0.9417824074074076</c:v>
                </c:pt>
                <c:pt idx="2455">
                  <c:v>0.94184027777778023</c:v>
                </c:pt>
                <c:pt idx="2456">
                  <c:v>0.94189814814814865</c:v>
                </c:pt>
                <c:pt idx="2457">
                  <c:v>0.94195601851852184</c:v>
                </c:pt>
                <c:pt idx="2458">
                  <c:v>0.94201388888888893</c:v>
                </c:pt>
                <c:pt idx="2459">
                  <c:v>0.94207175925925923</c:v>
                </c:pt>
                <c:pt idx="2460">
                  <c:v>0.94212962962962965</c:v>
                </c:pt>
                <c:pt idx="2461">
                  <c:v>0.94218750000000007</c:v>
                </c:pt>
                <c:pt idx="2462">
                  <c:v>0.94224537037037315</c:v>
                </c:pt>
                <c:pt idx="2463">
                  <c:v>0.94230324074074057</c:v>
                </c:pt>
                <c:pt idx="2464">
                  <c:v>0.94236111111111109</c:v>
                </c:pt>
                <c:pt idx="2465">
                  <c:v>0.94241898148148151</c:v>
                </c:pt>
                <c:pt idx="2466">
                  <c:v>0.94247685185185159</c:v>
                </c:pt>
                <c:pt idx="2467">
                  <c:v>0.94253472222222157</c:v>
                </c:pt>
                <c:pt idx="2468">
                  <c:v>0.94259259259259265</c:v>
                </c:pt>
                <c:pt idx="2469">
                  <c:v>0.94265046296296251</c:v>
                </c:pt>
                <c:pt idx="2470">
                  <c:v>0.94270833333333626</c:v>
                </c:pt>
                <c:pt idx="2471">
                  <c:v>0.94276620370370379</c:v>
                </c:pt>
                <c:pt idx="2472">
                  <c:v>0.94282407407407798</c:v>
                </c:pt>
                <c:pt idx="2473">
                  <c:v>0.94288194444444462</c:v>
                </c:pt>
                <c:pt idx="2474">
                  <c:v>0.9429398148148177</c:v>
                </c:pt>
                <c:pt idx="2475">
                  <c:v>0.94299768518518756</c:v>
                </c:pt>
                <c:pt idx="2476">
                  <c:v>0.94305555555555565</c:v>
                </c:pt>
                <c:pt idx="2477">
                  <c:v>0.94311342592592307</c:v>
                </c:pt>
                <c:pt idx="2478">
                  <c:v>0.94317129629629926</c:v>
                </c:pt>
                <c:pt idx="2479">
                  <c:v>0.94322916666666667</c:v>
                </c:pt>
                <c:pt idx="2480">
                  <c:v>0.94328703703703709</c:v>
                </c:pt>
                <c:pt idx="2481">
                  <c:v>0.94334490740740762</c:v>
                </c:pt>
                <c:pt idx="2482">
                  <c:v>0.94340277777777759</c:v>
                </c:pt>
                <c:pt idx="2483">
                  <c:v>0.94346064814814812</c:v>
                </c:pt>
                <c:pt idx="2484">
                  <c:v>0.94351851851851865</c:v>
                </c:pt>
                <c:pt idx="2485">
                  <c:v>0.94357638888888851</c:v>
                </c:pt>
                <c:pt idx="2486">
                  <c:v>0.9436342592592597</c:v>
                </c:pt>
                <c:pt idx="2487">
                  <c:v>0.94369212962962967</c:v>
                </c:pt>
                <c:pt idx="2488">
                  <c:v>0.94375000000000064</c:v>
                </c:pt>
                <c:pt idx="2489">
                  <c:v>0.94380787037037372</c:v>
                </c:pt>
                <c:pt idx="2490">
                  <c:v>0.94386574074074059</c:v>
                </c:pt>
                <c:pt idx="2491">
                  <c:v>0.94392361111111345</c:v>
                </c:pt>
                <c:pt idx="2492">
                  <c:v>0.94398148148148164</c:v>
                </c:pt>
                <c:pt idx="2493">
                  <c:v>0.9440393518518515</c:v>
                </c:pt>
                <c:pt idx="2494">
                  <c:v>0.94409722222222225</c:v>
                </c:pt>
                <c:pt idx="2495">
                  <c:v>0.94415509259259756</c:v>
                </c:pt>
                <c:pt idx="2496">
                  <c:v>0.94421296296295809</c:v>
                </c:pt>
                <c:pt idx="2497">
                  <c:v>0.94427083333333672</c:v>
                </c:pt>
                <c:pt idx="2498">
                  <c:v>0.9443287037037037</c:v>
                </c:pt>
                <c:pt idx="2499">
                  <c:v>0.94438657407407411</c:v>
                </c:pt>
                <c:pt idx="2500">
                  <c:v>0.94444444444444464</c:v>
                </c:pt>
                <c:pt idx="2501">
                  <c:v>0.9445023148148145</c:v>
                </c:pt>
                <c:pt idx="2502">
                  <c:v>0.94456018518518459</c:v>
                </c:pt>
                <c:pt idx="2503">
                  <c:v>0.94461805555555811</c:v>
                </c:pt>
                <c:pt idx="2504">
                  <c:v>0.94467592592592586</c:v>
                </c:pt>
                <c:pt idx="2505">
                  <c:v>0.94473379629629661</c:v>
                </c:pt>
                <c:pt idx="2506">
                  <c:v>0.94479166666666936</c:v>
                </c:pt>
                <c:pt idx="2507">
                  <c:v>0.94484953703703944</c:v>
                </c:pt>
                <c:pt idx="2508">
                  <c:v>0.94490740740740764</c:v>
                </c:pt>
                <c:pt idx="2509">
                  <c:v>0.94496527777777783</c:v>
                </c:pt>
                <c:pt idx="2510">
                  <c:v>0.94502314814814825</c:v>
                </c:pt>
                <c:pt idx="2511">
                  <c:v>0.945081018518523</c:v>
                </c:pt>
                <c:pt idx="2512">
                  <c:v>0.94513888888888964</c:v>
                </c:pt>
                <c:pt idx="2513">
                  <c:v>0.94519675925925928</c:v>
                </c:pt>
                <c:pt idx="2514">
                  <c:v>0.94525462962962969</c:v>
                </c:pt>
                <c:pt idx="2515">
                  <c:v>0.94531249999999956</c:v>
                </c:pt>
                <c:pt idx="2516">
                  <c:v>0.94537037037037064</c:v>
                </c:pt>
                <c:pt idx="2517">
                  <c:v>0.9454282407407405</c:v>
                </c:pt>
                <c:pt idx="2518">
                  <c:v>0.94548611111111058</c:v>
                </c:pt>
                <c:pt idx="2519">
                  <c:v>0.94554398148148155</c:v>
                </c:pt>
                <c:pt idx="2520">
                  <c:v>0.94560185185185175</c:v>
                </c:pt>
                <c:pt idx="2521">
                  <c:v>0.94565972222222261</c:v>
                </c:pt>
                <c:pt idx="2522">
                  <c:v>0.94571759259259536</c:v>
                </c:pt>
                <c:pt idx="2523">
                  <c:v>0.945775462962963</c:v>
                </c:pt>
                <c:pt idx="2524">
                  <c:v>0.94583333333333364</c:v>
                </c:pt>
                <c:pt idx="2525">
                  <c:v>0.94589120370370661</c:v>
                </c:pt>
                <c:pt idx="2526">
                  <c:v>0.94594907407407913</c:v>
                </c:pt>
                <c:pt idx="2527">
                  <c:v>0.94600694444444444</c:v>
                </c:pt>
                <c:pt idx="2528">
                  <c:v>0.94606481481481564</c:v>
                </c:pt>
                <c:pt idx="2529">
                  <c:v>0.94612268518518561</c:v>
                </c:pt>
                <c:pt idx="2530">
                  <c:v>0.94618055555555569</c:v>
                </c:pt>
                <c:pt idx="2531">
                  <c:v>0.94623842592592367</c:v>
                </c:pt>
                <c:pt idx="2532">
                  <c:v>0.94629629629629664</c:v>
                </c:pt>
                <c:pt idx="2533">
                  <c:v>0.9463541666666665</c:v>
                </c:pt>
                <c:pt idx="2534">
                  <c:v>0.94641203703703658</c:v>
                </c:pt>
                <c:pt idx="2535">
                  <c:v>0.94646990740740744</c:v>
                </c:pt>
                <c:pt idx="2536">
                  <c:v>0.94652777777777752</c:v>
                </c:pt>
                <c:pt idx="2537">
                  <c:v>0.94658564814814861</c:v>
                </c:pt>
                <c:pt idx="2538">
                  <c:v>0.94664351851852357</c:v>
                </c:pt>
                <c:pt idx="2539">
                  <c:v>0.94670138888889122</c:v>
                </c:pt>
                <c:pt idx="2540">
                  <c:v>0.94675925925925963</c:v>
                </c:pt>
                <c:pt idx="2541">
                  <c:v>0.94681712962962949</c:v>
                </c:pt>
                <c:pt idx="2542">
                  <c:v>0.94687500000000269</c:v>
                </c:pt>
                <c:pt idx="2543">
                  <c:v>0.94693287037037255</c:v>
                </c:pt>
                <c:pt idx="2544">
                  <c:v>0.94699074074074052</c:v>
                </c:pt>
                <c:pt idx="2545">
                  <c:v>0.94704861111111405</c:v>
                </c:pt>
                <c:pt idx="2546">
                  <c:v>0.94710648148148169</c:v>
                </c:pt>
                <c:pt idx="2547">
                  <c:v>0.94716435185184966</c:v>
                </c:pt>
                <c:pt idx="2548">
                  <c:v>0.9472222222222223</c:v>
                </c:pt>
                <c:pt idx="2549">
                  <c:v>0.94728009259259538</c:v>
                </c:pt>
                <c:pt idx="2550">
                  <c:v>0.94733796296295936</c:v>
                </c:pt>
                <c:pt idx="2551">
                  <c:v>0.94739583333333777</c:v>
                </c:pt>
                <c:pt idx="2552">
                  <c:v>0.94745370370370352</c:v>
                </c:pt>
                <c:pt idx="2553">
                  <c:v>0.94751157407407405</c:v>
                </c:pt>
                <c:pt idx="2554">
                  <c:v>0.94756944444444469</c:v>
                </c:pt>
                <c:pt idx="2555">
                  <c:v>0.9476273148148171</c:v>
                </c:pt>
                <c:pt idx="2556">
                  <c:v>0.94768518518518563</c:v>
                </c:pt>
                <c:pt idx="2557">
                  <c:v>0.94774305555555838</c:v>
                </c:pt>
                <c:pt idx="2558">
                  <c:v>0.94780092592592557</c:v>
                </c:pt>
                <c:pt idx="2559">
                  <c:v>0.94785879629629843</c:v>
                </c:pt>
                <c:pt idx="2560">
                  <c:v>0.94791666666666652</c:v>
                </c:pt>
                <c:pt idx="2561">
                  <c:v>0.94797453703703705</c:v>
                </c:pt>
                <c:pt idx="2562">
                  <c:v>0.94803240740740735</c:v>
                </c:pt>
                <c:pt idx="2563">
                  <c:v>0.94809027777777999</c:v>
                </c:pt>
                <c:pt idx="2564">
                  <c:v>0.94814814814814863</c:v>
                </c:pt>
                <c:pt idx="2565">
                  <c:v>0.94820601851852127</c:v>
                </c:pt>
                <c:pt idx="2566">
                  <c:v>0.94826388888888891</c:v>
                </c:pt>
                <c:pt idx="2567">
                  <c:v>0.94832175925925932</c:v>
                </c:pt>
                <c:pt idx="2568">
                  <c:v>0.94837962962962974</c:v>
                </c:pt>
                <c:pt idx="2569">
                  <c:v>0.94843749999999949</c:v>
                </c:pt>
                <c:pt idx="2570">
                  <c:v>0.9484953703703729</c:v>
                </c:pt>
                <c:pt idx="2571">
                  <c:v>0.94855324074073855</c:v>
                </c:pt>
                <c:pt idx="2572">
                  <c:v>0.94861111111111163</c:v>
                </c:pt>
                <c:pt idx="2573">
                  <c:v>0.9486689814814816</c:v>
                </c:pt>
                <c:pt idx="2574">
                  <c:v>0.9487268518518519</c:v>
                </c:pt>
                <c:pt idx="2575">
                  <c:v>0.94878472222222221</c:v>
                </c:pt>
                <c:pt idx="2576">
                  <c:v>0.94884259259259585</c:v>
                </c:pt>
                <c:pt idx="2577">
                  <c:v>0.94890046296296249</c:v>
                </c:pt>
                <c:pt idx="2578">
                  <c:v>0.94895833333333579</c:v>
                </c:pt>
                <c:pt idx="2579">
                  <c:v>0.94901620370370354</c:v>
                </c:pt>
                <c:pt idx="2580">
                  <c:v>0.94907407407407762</c:v>
                </c:pt>
                <c:pt idx="2581">
                  <c:v>0.9491319444444446</c:v>
                </c:pt>
                <c:pt idx="2582">
                  <c:v>0.94918981481481723</c:v>
                </c:pt>
                <c:pt idx="2583">
                  <c:v>0.94924768518518565</c:v>
                </c:pt>
                <c:pt idx="2584">
                  <c:v>0.94930555555555562</c:v>
                </c:pt>
                <c:pt idx="2585">
                  <c:v>0.94936342592592249</c:v>
                </c:pt>
                <c:pt idx="2586">
                  <c:v>0.9494212962962989</c:v>
                </c:pt>
                <c:pt idx="2587">
                  <c:v>0.94947916666666676</c:v>
                </c:pt>
                <c:pt idx="2588">
                  <c:v>0.94953703703703696</c:v>
                </c:pt>
                <c:pt idx="2589">
                  <c:v>0.9495949074074076</c:v>
                </c:pt>
                <c:pt idx="2590">
                  <c:v>0.94965277777777779</c:v>
                </c:pt>
                <c:pt idx="2591">
                  <c:v>0.94971064814814865</c:v>
                </c:pt>
                <c:pt idx="2592">
                  <c:v>0.94976851851852184</c:v>
                </c:pt>
                <c:pt idx="2593">
                  <c:v>0.94982638888888893</c:v>
                </c:pt>
                <c:pt idx="2594">
                  <c:v>0.94988425925925923</c:v>
                </c:pt>
                <c:pt idx="2595">
                  <c:v>0.94994212962962954</c:v>
                </c:pt>
                <c:pt idx="2596">
                  <c:v>0.95000000000000062</c:v>
                </c:pt>
                <c:pt idx="2597">
                  <c:v>0.95005787037037315</c:v>
                </c:pt>
                <c:pt idx="2598">
                  <c:v>0.95011574074074057</c:v>
                </c:pt>
                <c:pt idx="2599">
                  <c:v>0.95017361111111165</c:v>
                </c:pt>
                <c:pt idx="2600">
                  <c:v>0.95023148148148162</c:v>
                </c:pt>
                <c:pt idx="2601">
                  <c:v>0.95028935185185159</c:v>
                </c:pt>
                <c:pt idx="2602">
                  <c:v>0.95034722222222223</c:v>
                </c:pt>
                <c:pt idx="2603">
                  <c:v>0.95040509259259665</c:v>
                </c:pt>
                <c:pt idx="2604">
                  <c:v>0.95046296296295785</c:v>
                </c:pt>
                <c:pt idx="2605">
                  <c:v>0.95052083333333626</c:v>
                </c:pt>
                <c:pt idx="2606">
                  <c:v>0.95057870370370379</c:v>
                </c:pt>
                <c:pt idx="2607">
                  <c:v>0.95063657407407465</c:v>
                </c:pt>
                <c:pt idx="2608">
                  <c:v>0.95069444444444773</c:v>
                </c:pt>
                <c:pt idx="2609">
                  <c:v>0.95075231481481481</c:v>
                </c:pt>
                <c:pt idx="2610">
                  <c:v>0.95081018518518512</c:v>
                </c:pt>
                <c:pt idx="2611">
                  <c:v>0.95086805555555565</c:v>
                </c:pt>
                <c:pt idx="2612">
                  <c:v>0.95092592592592551</c:v>
                </c:pt>
                <c:pt idx="2613">
                  <c:v>0.9509837962962967</c:v>
                </c:pt>
                <c:pt idx="2614">
                  <c:v>0.95104166666666912</c:v>
                </c:pt>
                <c:pt idx="2615">
                  <c:v>0.95109953703703765</c:v>
                </c:pt>
                <c:pt idx="2616">
                  <c:v>0.95115740740740762</c:v>
                </c:pt>
                <c:pt idx="2617">
                  <c:v>0.9512152777777777</c:v>
                </c:pt>
                <c:pt idx="2618">
                  <c:v>0.95127314814814812</c:v>
                </c:pt>
                <c:pt idx="2619">
                  <c:v>0.95133101851852253</c:v>
                </c:pt>
                <c:pt idx="2620">
                  <c:v>0.95138888888888884</c:v>
                </c:pt>
                <c:pt idx="2621">
                  <c:v>0.95144675925925926</c:v>
                </c:pt>
                <c:pt idx="2622">
                  <c:v>0.95150462962962967</c:v>
                </c:pt>
                <c:pt idx="2623">
                  <c:v>0.95156249999999742</c:v>
                </c:pt>
                <c:pt idx="2624">
                  <c:v>0.95162037037037372</c:v>
                </c:pt>
                <c:pt idx="2625">
                  <c:v>0.95167824074074081</c:v>
                </c:pt>
                <c:pt idx="2626">
                  <c:v>0.95173611111111101</c:v>
                </c:pt>
                <c:pt idx="2627">
                  <c:v>0.95179398148148164</c:v>
                </c:pt>
                <c:pt idx="2628">
                  <c:v>0.95185185185185184</c:v>
                </c:pt>
                <c:pt idx="2629">
                  <c:v>0.95190972222222225</c:v>
                </c:pt>
                <c:pt idx="2630">
                  <c:v>0.95196759259259511</c:v>
                </c:pt>
                <c:pt idx="2631">
                  <c:v>0.95202546296296298</c:v>
                </c:pt>
                <c:pt idx="2632">
                  <c:v>0.95208333333333361</c:v>
                </c:pt>
                <c:pt idx="2633">
                  <c:v>0.95214120370370636</c:v>
                </c:pt>
                <c:pt idx="2634">
                  <c:v>0.95219907407407911</c:v>
                </c:pt>
                <c:pt idx="2635">
                  <c:v>0.95225694444444453</c:v>
                </c:pt>
                <c:pt idx="2636">
                  <c:v>0.95231481481481473</c:v>
                </c:pt>
                <c:pt idx="2637">
                  <c:v>0.95237268518518514</c:v>
                </c:pt>
                <c:pt idx="2638">
                  <c:v>0.95243055555555567</c:v>
                </c:pt>
                <c:pt idx="2639">
                  <c:v>0.95248842592592331</c:v>
                </c:pt>
                <c:pt idx="2640">
                  <c:v>0.95254629629629661</c:v>
                </c:pt>
                <c:pt idx="2641">
                  <c:v>0.9526041666666667</c:v>
                </c:pt>
                <c:pt idx="2642">
                  <c:v>0.952662037037037</c:v>
                </c:pt>
                <c:pt idx="2643">
                  <c:v>0.95271990740740764</c:v>
                </c:pt>
                <c:pt idx="2644">
                  <c:v>0.95277777777777783</c:v>
                </c:pt>
                <c:pt idx="2645">
                  <c:v>0.95283564814815114</c:v>
                </c:pt>
                <c:pt idx="2646">
                  <c:v>0.952893518518523</c:v>
                </c:pt>
                <c:pt idx="2647">
                  <c:v>0.95295138888888964</c:v>
                </c:pt>
                <c:pt idx="2648">
                  <c:v>0.95300925925925961</c:v>
                </c:pt>
                <c:pt idx="2649">
                  <c:v>0.95306712962962958</c:v>
                </c:pt>
                <c:pt idx="2650">
                  <c:v>0.95312500000000233</c:v>
                </c:pt>
                <c:pt idx="2651">
                  <c:v>0.95318287037037064</c:v>
                </c:pt>
                <c:pt idx="2652">
                  <c:v>0.9532407407407405</c:v>
                </c:pt>
                <c:pt idx="2653">
                  <c:v>0.95329861111111402</c:v>
                </c:pt>
                <c:pt idx="2654">
                  <c:v>0.95335648148148155</c:v>
                </c:pt>
                <c:pt idx="2655">
                  <c:v>0.9534143518518492</c:v>
                </c:pt>
                <c:pt idx="2656">
                  <c:v>0.95347222222222217</c:v>
                </c:pt>
                <c:pt idx="2657">
                  <c:v>0.95353009259259536</c:v>
                </c:pt>
                <c:pt idx="2658">
                  <c:v>0.95358796296295878</c:v>
                </c:pt>
                <c:pt idx="2659">
                  <c:v>0.95364583333333974</c:v>
                </c:pt>
                <c:pt idx="2660">
                  <c:v>0.95370370370370372</c:v>
                </c:pt>
                <c:pt idx="2661">
                  <c:v>0.95376157407407702</c:v>
                </c:pt>
                <c:pt idx="2662">
                  <c:v>0.95381944444444666</c:v>
                </c:pt>
                <c:pt idx="2663">
                  <c:v>0.95387731481481564</c:v>
                </c:pt>
                <c:pt idx="2664">
                  <c:v>0.95393518518518561</c:v>
                </c:pt>
                <c:pt idx="2665">
                  <c:v>0.95399305555555824</c:v>
                </c:pt>
                <c:pt idx="2666">
                  <c:v>0.95405092592592367</c:v>
                </c:pt>
                <c:pt idx="2667">
                  <c:v>0.95410879629629664</c:v>
                </c:pt>
                <c:pt idx="2668">
                  <c:v>0.9541666666666665</c:v>
                </c:pt>
                <c:pt idx="2669">
                  <c:v>0.95422453703703702</c:v>
                </c:pt>
                <c:pt idx="2670">
                  <c:v>0.95428240740740744</c:v>
                </c:pt>
                <c:pt idx="2671">
                  <c:v>0.95434027777777775</c:v>
                </c:pt>
                <c:pt idx="2672">
                  <c:v>0.95439814814814861</c:v>
                </c:pt>
                <c:pt idx="2673">
                  <c:v>0.95445601851852124</c:v>
                </c:pt>
                <c:pt idx="2674">
                  <c:v>0.95451388888888899</c:v>
                </c:pt>
                <c:pt idx="2675">
                  <c:v>0.95457175925925919</c:v>
                </c:pt>
                <c:pt idx="2676">
                  <c:v>0.95462962962963238</c:v>
                </c:pt>
                <c:pt idx="2677">
                  <c:v>0.95468750000000002</c:v>
                </c:pt>
                <c:pt idx="2678">
                  <c:v>0.95474537037037477</c:v>
                </c:pt>
                <c:pt idx="2679">
                  <c:v>0.95480324074074052</c:v>
                </c:pt>
                <c:pt idx="2680">
                  <c:v>0.9548611111111116</c:v>
                </c:pt>
                <c:pt idx="2681">
                  <c:v>0.95491898148148169</c:v>
                </c:pt>
                <c:pt idx="2682">
                  <c:v>0.95497685185185188</c:v>
                </c:pt>
                <c:pt idx="2683">
                  <c:v>0.9550347222222223</c:v>
                </c:pt>
                <c:pt idx="2684">
                  <c:v>0.95509259259259538</c:v>
                </c:pt>
                <c:pt idx="2685">
                  <c:v>0.95515046296296258</c:v>
                </c:pt>
                <c:pt idx="2686">
                  <c:v>0.95520833333333555</c:v>
                </c:pt>
                <c:pt idx="2687">
                  <c:v>0.95526620370370352</c:v>
                </c:pt>
                <c:pt idx="2688">
                  <c:v>0.95532407407407693</c:v>
                </c:pt>
                <c:pt idx="2689">
                  <c:v>0.95538194444444469</c:v>
                </c:pt>
                <c:pt idx="2690">
                  <c:v>0.9554398148148171</c:v>
                </c:pt>
                <c:pt idx="2691">
                  <c:v>0.95549768518518563</c:v>
                </c:pt>
                <c:pt idx="2692">
                  <c:v>0.9555555555555556</c:v>
                </c:pt>
                <c:pt idx="2693">
                  <c:v>0.95561342592592557</c:v>
                </c:pt>
                <c:pt idx="2694">
                  <c:v>0.95567129629630065</c:v>
                </c:pt>
                <c:pt idx="2695">
                  <c:v>0.95572916666666663</c:v>
                </c:pt>
                <c:pt idx="2696">
                  <c:v>0.95578703703703705</c:v>
                </c:pt>
                <c:pt idx="2697">
                  <c:v>0.9558449074074099</c:v>
                </c:pt>
                <c:pt idx="2698">
                  <c:v>0.95590277777777777</c:v>
                </c:pt>
                <c:pt idx="2699">
                  <c:v>0.95596064814814863</c:v>
                </c:pt>
                <c:pt idx="2700">
                  <c:v>0.95601851851852127</c:v>
                </c:pt>
                <c:pt idx="2701">
                  <c:v>0.95607638888888891</c:v>
                </c:pt>
                <c:pt idx="2702">
                  <c:v>0.95613425925925932</c:v>
                </c:pt>
                <c:pt idx="2703">
                  <c:v>0.95619212962962952</c:v>
                </c:pt>
                <c:pt idx="2704">
                  <c:v>0.95624999999999993</c:v>
                </c:pt>
                <c:pt idx="2705">
                  <c:v>0.9563078703703729</c:v>
                </c:pt>
                <c:pt idx="2706">
                  <c:v>0.95636574074073855</c:v>
                </c:pt>
                <c:pt idx="2707">
                  <c:v>0.95642361111111163</c:v>
                </c:pt>
                <c:pt idx="2708">
                  <c:v>0.9564814814814816</c:v>
                </c:pt>
                <c:pt idx="2709">
                  <c:v>0.95653935185185157</c:v>
                </c:pt>
                <c:pt idx="2710">
                  <c:v>0.95659722222222221</c:v>
                </c:pt>
                <c:pt idx="2711">
                  <c:v>0.95665509259259829</c:v>
                </c:pt>
                <c:pt idx="2712">
                  <c:v>0.9567129629629596</c:v>
                </c:pt>
                <c:pt idx="2713">
                  <c:v>0.95677083333333823</c:v>
                </c:pt>
                <c:pt idx="2714">
                  <c:v>0.95682870370370365</c:v>
                </c:pt>
                <c:pt idx="2715">
                  <c:v>0.95688657407407463</c:v>
                </c:pt>
                <c:pt idx="2716">
                  <c:v>0.95694444444444715</c:v>
                </c:pt>
                <c:pt idx="2717">
                  <c:v>0.95700231481481479</c:v>
                </c:pt>
                <c:pt idx="2718">
                  <c:v>0.95706018518518521</c:v>
                </c:pt>
                <c:pt idx="2719">
                  <c:v>0.95711805555555562</c:v>
                </c:pt>
                <c:pt idx="2720">
                  <c:v>0.95717592592592549</c:v>
                </c:pt>
                <c:pt idx="2721">
                  <c:v>0.95723379629629635</c:v>
                </c:pt>
                <c:pt idx="2722">
                  <c:v>0.95729166666666765</c:v>
                </c:pt>
                <c:pt idx="2723">
                  <c:v>0.95734953703703762</c:v>
                </c:pt>
                <c:pt idx="2724">
                  <c:v>0.9574074074074076</c:v>
                </c:pt>
                <c:pt idx="2725">
                  <c:v>0.95746527777777779</c:v>
                </c:pt>
                <c:pt idx="2726">
                  <c:v>0.9575231481481481</c:v>
                </c:pt>
                <c:pt idx="2727">
                  <c:v>0.95758101851852184</c:v>
                </c:pt>
                <c:pt idx="2728">
                  <c:v>0.95763888888889181</c:v>
                </c:pt>
                <c:pt idx="2729">
                  <c:v>0.95769675925925923</c:v>
                </c:pt>
                <c:pt idx="2730">
                  <c:v>0.95775462962962965</c:v>
                </c:pt>
                <c:pt idx="2731">
                  <c:v>0.95781250000000007</c:v>
                </c:pt>
                <c:pt idx="2732">
                  <c:v>0.95787037037037315</c:v>
                </c:pt>
                <c:pt idx="2733">
                  <c:v>0.95792824074074068</c:v>
                </c:pt>
                <c:pt idx="2734">
                  <c:v>0.95798611111111109</c:v>
                </c:pt>
                <c:pt idx="2735">
                  <c:v>0.95804398148148162</c:v>
                </c:pt>
                <c:pt idx="2736">
                  <c:v>0.95810185185185182</c:v>
                </c:pt>
                <c:pt idx="2737">
                  <c:v>0.95815972222222223</c:v>
                </c:pt>
                <c:pt idx="2738">
                  <c:v>0.95821759259259265</c:v>
                </c:pt>
                <c:pt idx="2739">
                  <c:v>0.95827546296296251</c:v>
                </c:pt>
                <c:pt idx="2740">
                  <c:v>0.9583333333333337</c:v>
                </c:pt>
                <c:pt idx="2741">
                  <c:v>0.95839120370370623</c:v>
                </c:pt>
                <c:pt idx="2742">
                  <c:v>0.95844907407407798</c:v>
                </c:pt>
                <c:pt idx="2743">
                  <c:v>0.9585069444444444</c:v>
                </c:pt>
                <c:pt idx="2744">
                  <c:v>0.95856481481481481</c:v>
                </c:pt>
                <c:pt idx="2745">
                  <c:v>0.95862268518518756</c:v>
                </c:pt>
                <c:pt idx="2746">
                  <c:v>0.95868055555555565</c:v>
                </c:pt>
                <c:pt idx="2747">
                  <c:v>0.95873842592592551</c:v>
                </c:pt>
                <c:pt idx="2748">
                  <c:v>0.95879629629629926</c:v>
                </c:pt>
                <c:pt idx="2749">
                  <c:v>0.95885416666666667</c:v>
                </c:pt>
                <c:pt idx="2750">
                  <c:v>0.95891203703703709</c:v>
                </c:pt>
                <c:pt idx="2751">
                  <c:v>0.95896990740740762</c:v>
                </c:pt>
                <c:pt idx="2752">
                  <c:v>0.9590277777777777</c:v>
                </c:pt>
                <c:pt idx="2753">
                  <c:v>0.95908564814815056</c:v>
                </c:pt>
                <c:pt idx="2754">
                  <c:v>0.95914351851852253</c:v>
                </c:pt>
                <c:pt idx="2755">
                  <c:v>0.95920138888888884</c:v>
                </c:pt>
                <c:pt idx="2756">
                  <c:v>0.9592592592592597</c:v>
                </c:pt>
                <c:pt idx="2757">
                  <c:v>0.95931712962962956</c:v>
                </c:pt>
                <c:pt idx="2758">
                  <c:v>0.95937499999999998</c:v>
                </c:pt>
                <c:pt idx="2759">
                  <c:v>0.95943287037037062</c:v>
                </c:pt>
                <c:pt idx="2760">
                  <c:v>0.95949074074074059</c:v>
                </c:pt>
                <c:pt idx="2761">
                  <c:v>0.95954861111111345</c:v>
                </c:pt>
                <c:pt idx="2762">
                  <c:v>0.95960648148148164</c:v>
                </c:pt>
                <c:pt idx="2763">
                  <c:v>0.9596643518518515</c:v>
                </c:pt>
                <c:pt idx="2764">
                  <c:v>0.95972222222222225</c:v>
                </c:pt>
                <c:pt idx="2765">
                  <c:v>0.95978009259259756</c:v>
                </c:pt>
                <c:pt idx="2766">
                  <c:v>0.95983796296296042</c:v>
                </c:pt>
                <c:pt idx="2767">
                  <c:v>0.95989583333333905</c:v>
                </c:pt>
                <c:pt idx="2768">
                  <c:v>0.9599537037037037</c:v>
                </c:pt>
                <c:pt idx="2769">
                  <c:v>0.96001157407407656</c:v>
                </c:pt>
                <c:pt idx="2770">
                  <c:v>0.96006944444444464</c:v>
                </c:pt>
                <c:pt idx="2771">
                  <c:v>0.96012731481481473</c:v>
                </c:pt>
                <c:pt idx="2772">
                  <c:v>0.96018518518518514</c:v>
                </c:pt>
                <c:pt idx="2773">
                  <c:v>0.96024305555555811</c:v>
                </c:pt>
                <c:pt idx="2774">
                  <c:v>0.96030092592592331</c:v>
                </c:pt>
                <c:pt idx="2775">
                  <c:v>0.96035879629629661</c:v>
                </c:pt>
                <c:pt idx="2776">
                  <c:v>0.96041666666666659</c:v>
                </c:pt>
                <c:pt idx="2777">
                  <c:v>0.960474537037037</c:v>
                </c:pt>
                <c:pt idx="2778">
                  <c:v>0.96053240740740742</c:v>
                </c:pt>
                <c:pt idx="2779">
                  <c:v>0.96059027777777783</c:v>
                </c:pt>
                <c:pt idx="2780">
                  <c:v>0.96064814814815114</c:v>
                </c:pt>
                <c:pt idx="2781">
                  <c:v>0.960706018518523</c:v>
                </c:pt>
                <c:pt idx="2782">
                  <c:v>0.96076388888888964</c:v>
                </c:pt>
                <c:pt idx="2783">
                  <c:v>0.96082175925925961</c:v>
                </c:pt>
                <c:pt idx="2784">
                  <c:v>0.96087962962963236</c:v>
                </c:pt>
                <c:pt idx="2785">
                  <c:v>0.9609375</c:v>
                </c:pt>
                <c:pt idx="2786">
                  <c:v>0.9609953703703743</c:v>
                </c:pt>
                <c:pt idx="2787">
                  <c:v>0.9610532407407405</c:v>
                </c:pt>
                <c:pt idx="2788">
                  <c:v>0.96111111111111114</c:v>
                </c:pt>
                <c:pt idx="2789">
                  <c:v>0.96116898148148155</c:v>
                </c:pt>
                <c:pt idx="2790">
                  <c:v>0.96122685185185153</c:v>
                </c:pt>
                <c:pt idx="2791">
                  <c:v>0.96128472222222217</c:v>
                </c:pt>
                <c:pt idx="2792">
                  <c:v>0.96134259259259536</c:v>
                </c:pt>
                <c:pt idx="2793">
                  <c:v>0.96140046296296156</c:v>
                </c:pt>
                <c:pt idx="2794">
                  <c:v>0.96145833333333364</c:v>
                </c:pt>
                <c:pt idx="2795">
                  <c:v>0.9615162037037035</c:v>
                </c:pt>
                <c:pt idx="2796">
                  <c:v>0.96157407407407702</c:v>
                </c:pt>
                <c:pt idx="2797">
                  <c:v>0.96163194444444666</c:v>
                </c:pt>
                <c:pt idx="2798">
                  <c:v>0.96168981481481886</c:v>
                </c:pt>
                <c:pt idx="2799">
                  <c:v>0.96174768518518816</c:v>
                </c:pt>
                <c:pt idx="2800">
                  <c:v>0.96180555555555824</c:v>
                </c:pt>
                <c:pt idx="2801">
                  <c:v>0.96186342592592367</c:v>
                </c:pt>
                <c:pt idx="2802">
                  <c:v>0.96192129629630019</c:v>
                </c:pt>
                <c:pt idx="2803">
                  <c:v>0.96197916666666661</c:v>
                </c:pt>
                <c:pt idx="2804">
                  <c:v>0.96203703703703702</c:v>
                </c:pt>
                <c:pt idx="2805">
                  <c:v>0.96209490740740966</c:v>
                </c:pt>
                <c:pt idx="2806">
                  <c:v>0.96215277777777752</c:v>
                </c:pt>
                <c:pt idx="2807">
                  <c:v>0.96221064814814861</c:v>
                </c:pt>
                <c:pt idx="2808">
                  <c:v>0.96226851851852124</c:v>
                </c:pt>
                <c:pt idx="2809">
                  <c:v>0.96232638888888899</c:v>
                </c:pt>
                <c:pt idx="2810">
                  <c:v>0.96238425925925919</c:v>
                </c:pt>
                <c:pt idx="2811">
                  <c:v>0.96244212962962949</c:v>
                </c:pt>
                <c:pt idx="2812">
                  <c:v>0.96250000000000002</c:v>
                </c:pt>
                <c:pt idx="2813">
                  <c:v>0.96255787037037255</c:v>
                </c:pt>
                <c:pt idx="2814">
                  <c:v>0.96261574074074052</c:v>
                </c:pt>
                <c:pt idx="2815">
                  <c:v>0.96267361111111405</c:v>
                </c:pt>
                <c:pt idx="2816">
                  <c:v>0.96273148148148402</c:v>
                </c:pt>
                <c:pt idx="2817">
                  <c:v>0.96278935185185188</c:v>
                </c:pt>
                <c:pt idx="2818">
                  <c:v>0.96284722222222263</c:v>
                </c:pt>
                <c:pt idx="2819">
                  <c:v>0.9629050925925976</c:v>
                </c:pt>
                <c:pt idx="2820">
                  <c:v>0.96296296296295936</c:v>
                </c:pt>
                <c:pt idx="2821">
                  <c:v>0.96302083333333777</c:v>
                </c:pt>
                <c:pt idx="2822">
                  <c:v>0.96307870370370363</c:v>
                </c:pt>
                <c:pt idx="2823">
                  <c:v>0.96313657407407405</c:v>
                </c:pt>
                <c:pt idx="2824">
                  <c:v>0.96319444444444702</c:v>
                </c:pt>
                <c:pt idx="2825">
                  <c:v>0.96325231481481488</c:v>
                </c:pt>
                <c:pt idx="2826">
                  <c:v>0.96331018518518519</c:v>
                </c:pt>
                <c:pt idx="2827">
                  <c:v>0.9633680555555556</c:v>
                </c:pt>
                <c:pt idx="2828">
                  <c:v>0.96342592592592557</c:v>
                </c:pt>
                <c:pt idx="2829">
                  <c:v>0.96348379629629621</c:v>
                </c:pt>
                <c:pt idx="2830">
                  <c:v>0.96354166666666663</c:v>
                </c:pt>
                <c:pt idx="2831">
                  <c:v>0.96359953703703705</c:v>
                </c:pt>
                <c:pt idx="2832">
                  <c:v>0.9636574074074099</c:v>
                </c:pt>
                <c:pt idx="2833">
                  <c:v>0.96371527777777999</c:v>
                </c:pt>
                <c:pt idx="2834">
                  <c:v>0.96377314814814863</c:v>
                </c:pt>
                <c:pt idx="2835">
                  <c:v>0.9638310185185236</c:v>
                </c:pt>
                <c:pt idx="2836">
                  <c:v>0.96388888888889135</c:v>
                </c:pt>
                <c:pt idx="2837">
                  <c:v>0.96394675925925932</c:v>
                </c:pt>
                <c:pt idx="2838">
                  <c:v>0.96400462962962974</c:v>
                </c:pt>
                <c:pt idx="2839">
                  <c:v>0.96406249999999949</c:v>
                </c:pt>
                <c:pt idx="2840">
                  <c:v>0.9641203703703729</c:v>
                </c:pt>
                <c:pt idx="2841">
                  <c:v>0.96417824074074077</c:v>
                </c:pt>
                <c:pt idx="2842">
                  <c:v>0.96423611111111107</c:v>
                </c:pt>
                <c:pt idx="2843">
                  <c:v>0.9642939814814816</c:v>
                </c:pt>
                <c:pt idx="2844">
                  <c:v>0.9643518518518519</c:v>
                </c:pt>
                <c:pt idx="2845">
                  <c:v>0.96440972222222221</c:v>
                </c:pt>
                <c:pt idx="2846">
                  <c:v>0.96446759259259263</c:v>
                </c:pt>
                <c:pt idx="2847">
                  <c:v>0.96452546296296249</c:v>
                </c:pt>
                <c:pt idx="2848">
                  <c:v>0.96458333333333324</c:v>
                </c:pt>
                <c:pt idx="2849">
                  <c:v>0.96464120370370765</c:v>
                </c:pt>
                <c:pt idx="2850">
                  <c:v>0.96469907407407984</c:v>
                </c:pt>
                <c:pt idx="2851">
                  <c:v>0.9647569444444446</c:v>
                </c:pt>
                <c:pt idx="2852">
                  <c:v>0.96481481481481723</c:v>
                </c:pt>
                <c:pt idx="2853">
                  <c:v>0.96487268518518565</c:v>
                </c:pt>
                <c:pt idx="2854">
                  <c:v>0.96493055555555562</c:v>
                </c:pt>
                <c:pt idx="2855">
                  <c:v>0.96498842592592549</c:v>
                </c:pt>
                <c:pt idx="2856">
                  <c:v>0.9650462962962989</c:v>
                </c:pt>
                <c:pt idx="2857">
                  <c:v>0.96510416666666676</c:v>
                </c:pt>
                <c:pt idx="2858">
                  <c:v>0.96516203703703696</c:v>
                </c:pt>
                <c:pt idx="2859">
                  <c:v>0.9652199074074076</c:v>
                </c:pt>
                <c:pt idx="2860">
                  <c:v>0.96527777777777779</c:v>
                </c:pt>
                <c:pt idx="2861">
                  <c:v>0.96533564814814865</c:v>
                </c:pt>
                <c:pt idx="2862">
                  <c:v>0.96539351851852184</c:v>
                </c:pt>
                <c:pt idx="2863">
                  <c:v>0.96545138888888893</c:v>
                </c:pt>
                <c:pt idx="2864">
                  <c:v>0.96550925925925923</c:v>
                </c:pt>
                <c:pt idx="2865">
                  <c:v>0.9655671296296271</c:v>
                </c:pt>
                <c:pt idx="2866">
                  <c:v>0.96562500000000351</c:v>
                </c:pt>
                <c:pt idx="2867">
                  <c:v>0.96568287037037315</c:v>
                </c:pt>
                <c:pt idx="2868">
                  <c:v>0.96574074074074068</c:v>
                </c:pt>
                <c:pt idx="2869">
                  <c:v>0.9657986111111152</c:v>
                </c:pt>
                <c:pt idx="2870">
                  <c:v>0.96585648148148162</c:v>
                </c:pt>
                <c:pt idx="2871">
                  <c:v>0.96591435185185159</c:v>
                </c:pt>
                <c:pt idx="2872">
                  <c:v>0.96597222222222223</c:v>
                </c:pt>
                <c:pt idx="2873">
                  <c:v>0.96603009259259665</c:v>
                </c:pt>
                <c:pt idx="2874">
                  <c:v>0.96608796296296007</c:v>
                </c:pt>
                <c:pt idx="2875">
                  <c:v>0.96614583333333837</c:v>
                </c:pt>
                <c:pt idx="2876">
                  <c:v>0.96620370370370379</c:v>
                </c:pt>
                <c:pt idx="2877">
                  <c:v>0.96626157407407465</c:v>
                </c:pt>
                <c:pt idx="2878">
                  <c:v>0.96631944444444462</c:v>
                </c:pt>
                <c:pt idx="2879">
                  <c:v>0.96637731481481481</c:v>
                </c:pt>
                <c:pt idx="2880">
                  <c:v>0.96643518518518512</c:v>
                </c:pt>
                <c:pt idx="2881">
                  <c:v>0.96649305555555565</c:v>
                </c:pt>
                <c:pt idx="2882">
                  <c:v>0.96655092592592307</c:v>
                </c:pt>
                <c:pt idx="2883">
                  <c:v>0.96660879629629926</c:v>
                </c:pt>
                <c:pt idx="2884">
                  <c:v>0.96666666666666667</c:v>
                </c:pt>
                <c:pt idx="2885">
                  <c:v>0.96672453703703765</c:v>
                </c:pt>
                <c:pt idx="2886">
                  <c:v>0.96678240740740762</c:v>
                </c:pt>
                <c:pt idx="2887">
                  <c:v>0.96684027777778037</c:v>
                </c:pt>
                <c:pt idx="2888">
                  <c:v>0.96689814814815056</c:v>
                </c:pt>
                <c:pt idx="2889">
                  <c:v>0.96695601851852253</c:v>
                </c:pt>
                <c:pt idx="2890">
                  <c:v>0.96701388888888884</c:v>
                </c:pt>
                <c:pt idx="2891">
                  <c:v>0.9670717592592597</c:v>
                </c:pt>
                <c:pt idx="2892">
                  <c:v>0.96712962962963211</c:v>
                </c:pt>
                <c:pt idx="2893">
                  <c:v>0.96718749999999998</c:v>
                </c:pt>
                <c:pt idx="2894">
                  <c:v>0.96724537037037372</c:v>
                </c:pt>
                <c:pt idx="2895">
                  <c:v>0.96730324074074059</c:v>
                </c:pt>
                <c:pt idx="2896">
                  <c:v>0.96736111111111101</c:v>
                </c:pt>
                <c:pt idx="2897">
                  <c:v>0.96741898148148142</c:v>
                </c:pt>
                <c:pt idx="2898">
                  <c:v>0.9674768518518515</c:v>
                </c:pt>
                <c:pt idx="2899">
                  <c:v>0.96753472222222159</c:v>
                </c:pt>
                <c:pt idx="2900">
                  <c:v>0.96759259259259511</c:v>
                </c:pt>
                <c:pt idx="2901">
                  <c:v>0.96765046296296298</c:v>
                </c:pt>
                <c:pt idx="2902">
                  <c:v>0.96770833333333672</c:v>
                </c:pt>
                <c:pt idx="2903">
                  <c:v>0.9677662037037037</c:v>
                </c:pt>
                <c:pt idx="2904">
                  <c:v>0.96782407407407911</c:v>
                </c:pt>
                <c:pt idx="2905">
                  <c:v>0.96788194444444464</c:v>
                </c:pt>
                <c:pt idx="2906">
                  <c:v>0.96793981481481794</c:v>
                </c:pt>
                <c:pt idx="2907">
                  <c:v>0.96799768518518803</c:v>
                </c:pt>
                <c:pt idx="2908">
                  <c:v>0.96805555555555811</c:v>
                </c:pt>
                <c:pt idx="2909">
                  <c:v>0.96811342592592331</c:v>
                </c:pt>
                <c:pt idx="2910">
                  <c:v>0.96817129629629972</c:v>
                </c:pt>
                <c:pt idx="2911">
                  <c:v>0.9682291666666667</c:v>
                </c:pt>
                <c:pt idx="2912">
                  <c:v>0.968287037037037</c:v>
                </c:pt>
                <c:pt idx="2913">
                  <c:v>0.96834490740740764</c:v>
                </c:pt>
                <c:pt idx="2914">
                  <c:v>0.9684027777777775</c:v>
                </c:pt>
                <c:pt idx="2915">
                  <c:v>0.96846064814814825</c:v>
                </c:pt>
                <c:pt idx="2916">
                  <c:v>0.96851851851852089</c:v>
                </c:pt>
                <c:pt idx="2917">
                  <c:v>0.96857638888888886</c:v>
                </c:pt>
                <c:pt idx="2918">
                  <c:v>0.96863425925925961</c:v>
                </c:pt>
                <c:pt idx="2919">
                  <c:v>0.96869212962962969</c:v>
                </c:pt>
                <c:pt idx="2920">
                  <c:v>0.96875000000000233</c:v>
                </c:pt>
                <c:pt idx="2921">
                  <c:v>0.9688078703703743</c:v>
                </c:pt>
                <c:pt idx="2922">
                  <c:v>0.9688657407407405</c:v>
                </c:pt>
                <c:pt idx="2923">
                  <c:v>0.96892361111111402</c:v>
                </c:pt>
                <c:pt idx="2924">
                  <c:v>0.96898148148148378</c:v>
                </c:pt>
                <c:pt idx="2925">
                  <c:v>0.96903935185185153</c:v>
                </c:pt>
                <c:pt idx="2926">
                  <c:v>0.96909722222222261</c:v>
                </c:pt>
                <c:pt idx="2927">
                  <c:v>0.96915509259259769</c:v>
                </c:pt>
                <c:pt idx="2928">
                  <c:v>0.96921296296295878</c:v>
                </c:pt>
                <c:pt idx="2929">
                  <c:v>0.9692708333333373</c:v>
                </c:pt>
                <c:pt idx="2930">
                  <c:v>0.96932870370370372</c:v>
                </c:pt>
                <c:pt idx="2931">
                  <c:v>0.96938657407407414</c:v>
                </c:pt>
                <c:pt idx="2932">
                  <c:v>0.96944444444444666</c:v>
                </c:pt>
                <c:pt idx="2933">
                  <c:v>0.96950231481481486</c:v>
                </c:pt>
                <c:pt idx="2934">
                  <c:v>0.96956018518518527</c:v>
                </c:pt>
                <c:pt idx="2935">
                  <c:v>0.96961805555555824</c:v>
                </c:pt>
                <c:pt idx="2936">
                  <c:v>0.96967592592592589</c:v>
                </c:pt>
                <c:pt idx="2937">
                  <c:v>0.96973379629629664</c:v>
                </c:pt>
                <c:pt idx="2938">
                  <c:v>0.96979166666666938</c:v>
                </c:pt>
                <c:pt idx="2939">
                  <c:v>0.96984953703703991</c:v>
                </c:pt>
                <c:pt idx="2940">
                  <c:v>0.96990740740740966</c:v>
                </c:pt>
                <c:pt idx="2941">
                  <c:v>0.96996527777777775</c:v>
                </c:pt>
                <c:pt idx="2942">
                  <c:v>0.9700231481481485</c:v>
                </c:pt>
                <c:pt idx="2943">
                  <c:v>0.97008101851852235</c:v>
                </c:pt>
                <c:pt idx="2944">
                  <c:v>0.97013888888889011</c:v>
                </c:pt>
                <c:pt idx="2945">
                  <c:v>0.97019675925925797</c:v>
                </c:pt>
                <c:pt idx="2946">
                  <c:v>0.97025462962962949</c:v>
                </c:pt>
                <c:pt idx="2947">
                  <c:v>0.97031249999999802</c:v>
                </c:pt>
                <c:pt idx="2948">
                  <c:v>0.97037037037037144</c:v>
                </c:pt>
                <c:pt idx="2949">
                  <c:v>0.9704282407407393</c:v>
                </c:pt>
                <c:pt idx="2950">
                  <c:v>0.97048611111110938</c:v>
                </c:pt>
                <c:pt idx="2951">
                  <c:v>0.97054398148148158</c:v>
                </c:pt>
                <c:pt idx="2952">
                  <c:v>0.97060185185185299</c:v>
                </c:pt>
                <c:pt idx="2953">
                  <c:v>0.97065972222222252</c:v>
                </c:pt>
                <c:pt idx="2954">
                  <c:v>0.97071759259259394</c:v>
                </c:pt>
                <c:pt idx="2955">
                  <c:v>0.97077546296296258</c:v>
                </c:pt>
                <c:pt idx="2956">
                  <c:v>0.97083333333333444</c:v>
                </c:pt>
                <c:pt idx="2957">
                  <c:v>0.97089120370370563</c:v>
                </c:pt>
                <c:pt idx="2958">
                  <c:v>0.97094907407407793</c:v>
                </c:pt>
                <c:pt idx="2959">
                  <c:v>0.97100694444444458</c:v>
                </c:pt>
                <c:pt idx="2960">
                  <c:v>0.97106481481481599</c:v>
                </c:pt>
                <c:pt idx="2961">
                  <c:v>0.97112268518518552</c:v>
                </c:pt>
                <c:pt idx="2962">
                  <c:v>0.97118055555555549</c:v>
                </c:pt>
                <c:pt idx="2963">
                  <c:v>0.97123842592592369</c:v>
                </c:pt>
                <c:pt idx="2964">
                  <c:v>0.97129629629629732</c:v>
                </c:pt>
                <c:pt idx="2965">
                  <c:v>0.97135416666666519</c:v>
                </c:pt>
                <c:pt idx="2966">
                  <c:v>0.97141203703703505</c:v>
                </c:pt>
                <c:pt idx="2967">
                  <c:v>0.97146990740740657</c:v>
                </c:pt>
                <c:pt idx="2968">
                  <c:v>0.97152777777777666</c:v>
                </c:pt>
                <c:pt idx="2969">
                  <c:v>0.97158564814814852</c:v>
                </c:pt>
                <c:pt idx="2970">
                  <c:v>0.97164351851852249</c:v>
                </c:pt>
                <c:pt idx="2971">
                  <c:v>0.97170138888889013</c:v>
                </c:pt>
                <c:pt idx="2972">
                  <c:v>0.97175925925926043</c:v>
                </c:pt>
                <c:pt idx="2973">
                  <c:v>0.97181712962962818</c:v>
                </c:pt>
                <c:pt idx="2974">
                  <c:v>0.97187499999999949</c:v>
                </c:pt>
                <c:pt idx="2975">
                  <c:v>0.97193287037037168</c:v>
                </c:pt>
                <c:pt idx="2976">
                  <c:v>0.97199074074073966</c:v>
                </c:pt>
                <c:pt idx="2977">
                  <c:v>0.97204861111111285</c:v>
                </c:pt>
                <c:pt idx="2978">
                  <c:v>0.97210648148148149</c:v>
                </c:pt>
                <c:pt idx="2979">
                  <c:v>0.97216435185184968</c:v>
                </c:pt>
                <c:pt idx="2980">
                  <c:v>0.97222222222222099</c:v>
                </c:pt>
                <c:pt idx="2981">
                  <c:v>0.97228009259259462</c:v>
                </c:pt>
                <c:pt idx="2982">
                  <c:v>0.97233796296295838</c:v>
                </c:pt>
                <c:pt idx="2983">
                  <c:v>0.97239583333333701</c:v>
                </c:pt>
                <c:pt idx="2984">
                  <c:v>0.97245370370370232</c:v>
                </c:pt>
                <c:pt idx="2985">
                  <c:v>0.97251157407407451</c:v>
                </c:pt>
                <c:pt idx="2986">
                  <c:v>0.97256944444444449</c:v>
                </c:pt>
                <c:pt idx="2987">
                  <c:v>0.97262731481481601</c:v>
                </c:pt>
                <c:pt idx="2988">
                  <c:v>0.97268518518518554</c:v>
                </c:pt>
                <c:pt idx="2989">
                  <c:v>0.97274305555555762</c:v>
                </c:pt>
                <c:pt idx="2990">
                  <c:v>0.97280092592592393</c:v>
                </c:pt>
                <c:pt idx="2991">
                  <c:v>0.97285879629629768</c:v>
                </c:pt>
                <c:pt idx="2992">
                  <c:v>0.97291666666666543</c:v>
                </c:pt>
                <c:pt idx="2993">
                  <c:v>0.97297453703703751</c:v>
                </c:pt>
                <c:pt idx="2994">
                  <c:v>0.97303240740740748</c:v>
                </c:pt>
                <c:pt idx="2995">
                  <c:v>0.97309027777777901</c:v>
                </c:pt>
                <c:pt idx="2996">
                  <c:v>0.97314814814814854</c:v>
                </c:pt>
                <c:pt idx="2997">
                  <c:v>0.97320601851852062</c:v>
                </c:pt>
                <c:pt idx="2998">
                  <c:v>0.97326388888888848</c:v>
                </c:pt>
                <c:pt idx="2999">
                  <c:v>0.97332175925925857</c:v>
                </c:pt>
                <c:pt idx="3000">
                  <c:v>0.97337962962962954</c:v>
                </c:pt>
                <c:pt idx="3001">
                  <c:v>0.97343749999999862</c:v>
                </c:pt>
                <c:pt idx="3002">
                  <c:v>0.97349537037037182</c:v>
                </c:pt>
                <c:pt idx="3003">
                  <c:v>0.97355324074073868</c:v>
                </c:pt>
                <c:pt idx="3004">
                  <c:v>0.97361111111111154</c:v>
                </c:pt>
                <c:pt idx="3005">
                  <c:v>0.97366898148148151</c:v>
                </c:pt>
                <c:pt idx="3006">
                  <c:v>0.97372685185185159</c:v>
                </c:pt>
                <c:pt idx="3007">
                  <c:v>0.97378472222222157</c:v>
                </c:pt>
                <c:pt idx="3008">
                  <c:v>0.97384259259259465</c:v>
                </c:pt>
                <c:pt idx="3009">
                  <c:v>0.97390046296296118</c:v>
                </c:pt>
                <c:pt idx="3010">
                  <c:v>0.97395833333333492</c:v>
                </c:pt>
                <c:pt idx="3011">
                  <c:v>0.97401620370370356</c:v>
                </c:pt>
                <c:pt idx="3012">
                  <c:v>0.97407407407407665</c:v>
                </c:pt>
                <c:pt idx="3013">
                  <c:v>0.97413194444444451</c:v>
                </c:pt>
                <c:pt idx="3014">
                  <c:v>0.97418981481481615</c:v>
                </c:pt>
                <c:pt idx="3015">
                  <c:v>0.97424768518518634</c:v>
                </c:pt>
                <c:pt idx="3016">
                  <c:v>0.97430555555555554</c:v>
                </c:pt>
                <c:pt idx="3017">
                  <c:v>0.97436342592592184</c:v>
                </c:pt>
                <c:pt idx="3018">
                  <c:v>0.97442129629629792</c:v>
                </c:pt>
                <c:pt idx="3019">
                  <c:v>0.97447916666666656</c:v>
                </c:pt>
                <c:pt idx="3020">
                  <c:v>0.97453703703703587</c:v>
                </c:pt>
                <c:pt idx="3021">
                  <c:v>0.97459490740740751</c:v>
                </c:pt>
                <c:pt idx="3022">
                  <c:v>0.97465277777777759</c:v>
                </c:pt>
                <c:pt idx="3023">
                  <c:v>0.97471064814814934</c:v>
                </c:pt>
                <c:pt idx="3024">
                  <c:v>0.97476851851852064</c:v>
                </c:pt>
                <c:pt idx="3025">
                  <c:v>0.97482638888888851</c:v>
                </c:pt>
                <c:pt idx="3026">
                  <c:v>0.97488425925925959</c:v>
                </c:pt>
                <c:pt idx="3027">
                  <c:v>0.97494212962962956</c:v>
                </c:pt>
                <c:pt idx="3028">
                  <c:v>0.97500000000000053</c:v>
                </c:pt>
                <c:pt idx="3029">
                  <c:v>0.97505787037037195</c:v>
                </c:pt>
                <c:pt idx="3030">
                  <c:v>0.97511574074073915</c:v>
                </c:pt>
                <c:pt idx="3031">
                  <c:v>0.97517361111111223</c:v>
                </c:pt>
                <c:pt idx="3032">
                  <c:v>0.97523148148148153</c:v>
                </c:pt>
                <c:pt idx="3033">
                  <c:v>0.97528935185185017</c:v>
                </c:pt>
                <c:pt idx="3034">
                  <c:v>0.97534722222222159</c:v>
                </c:pt>
                <c:pt idx="3035">
                  <c:v>0.97540509259259633</c:v>
                </c:pt>
                <c:pt idx="3036">
                  <c:v>0.9754629629629572</c:v>
                </c:pt>
                <c:pt idx="3037">
                  <c:v>0.97552083333333495</c:v>
                </c:pt>
                <c:pt idx="3038">
                  <c:v>0.97557870370370359</c:v>
                </c:pt>
                <c:pt idx="3039">
                  <c:v>0.97563657407407534</c:v>
                </c:pt>
                <c:pt idx="3040">
                  <c:v>0.97569444444444664</c:v>
                </c:pt>
                <c:pt idx="3041">
                  <c:v>0.9757523148148145</c:v>
                </c:pt>
                <c:pt idx="3042">
                  <c:v>0.97581018518518459</c:v>
                </c:pt>
                <c:pt idx="3043">
                  <c:v>0.97586805555555689</c:v>
                </c:pt>
                <c:pt idx="3044">
                  <c:v>0.97592592592592453</c:v>
                </c:pt>
                <c:pt idx="3045">
                  <c:v>0.9759837962962965</c:v>
                </c:pt>
                <c:pt idx="3046">
                  <c:v>0.97604166666666803</c:v>
                </c:pt>
                <c:pt idx="3047">
                  <c:v>0.97609953703703822</c:v>
                </c:pt>
                <c:pt idx="3048">
                  <c:v>0.97615740740740753</c:v>
                </c:pt>
                <c:pt idx="3049">
                  <c:v>0.9762152777777775</c:v>
                </c:pt>
                <c:pt idx="3050">
                  <c:v>0.97627314814814758</c:v>
                </c:pt>
                <c:pt idx="3051">
                  <c:v>0.97633101851852189</c:v>
                </c:pt>
                <c:pt idx="3052">
                  <c:v>0.97638888888888953</c:v>
                </c:pt>
                <c:pt idx="3053">
                  <c:v>0.97644675925925795</c:v>
                </c:pt>
                <c:pt idx="3054">
                  <c:v>0.97650462962962958</c:v>
                </c:pt>
                <c:pt idx="3055">
                  <c:v>0.97656249999999756</c:v>
                </c:pt>
                <c:pt idx="3056">
                  <c:v>0.97662037037037264</c:v>
                </c:pt>
                <c:pt idx="3057">
                  <c:v>0.9766782407407405</c:v>
                </c:pt>
                <c:pt idx="3058">
                  <c:v>0.97673611111111058</c:v>
                </c:pt>
                <c:pt idx="3059">
                  <c:v>0.97679398148148266</c:v>
                </c:pt>
                <c:pt idx="3060">
                  <c:v>0.97685185185185153</c:v>
                </c:pt>
                <c:pt idx="3061">
                  <c:v>0.9769097222222225</c:v>
                </c:pt>
                <c:pt idx="3062">
                  <c:v>0.97696759259259403</c:v>
                </c:pt>
                <c:pt idx="3063">
                  <c:v>0.97702546296296189</c:v>
                </c:pt>
                <c:pt idx="3064">
                  <c:v>0.97708333333333353</c:v>
                </c:pt>
                <c:pt idx="3065">
                  <c:v>0.97714120370370505</c:v>
                </c:pt>
                <c:pt idx="3066">
                  <c:v>0.97719907407407802</c:v>
                </c:pt>
                <c:pt idx="3067">
                  <c:v>0.97725694444444333</c:v>
                </c:pt>
                <c:pt idx="3068">
                  <c:v>0.97731481481481552</c:v>
                </c:pt>
                <c:pt idx="3069">
                  <c:v>0.9773726851851855</c:v>
                </c:pt>
                <c:pt idx="3070">
                  <c:v>0.97743055555555558</c:v>
                </c:pt>
                <c:pt idx="3071">
                  <c:v>0.97748842592592255</c:v>
                </c:pt>
                <c:pt idx="3072">
                  <c:v>0.97754629629629652</c:v>
                </c:pt>
                <c:pt idx="3073">
                  <c:v>0.9776041666666665</c:v>
                </c:pt>
                <c:pt idx="3074">
                  <c:v>0.97766203703703658</c:v>
                </c:pt>
                <c:pt idx="3075">
                  <c:v>0.97771990740740855</c:v>
                </c:pt>
                <c:pt idx="3076">
                  <c:v>0.97777777777777752</c:v>
                </c:pt>
                <c:pt idx="3077">
                  <c:v>0.97783564814814972</c:v>
                </c:pt>
                <c:pt idx="3078">
                  <c:v>0.97789351851852235</c:v>
                </c:pt>
                <c:pt idx="3079">
                  <c:v>0.97795138888889011</c:v>
                </c:pt>
                <c:pt idx="3080">
                  <c:v>0.97800925925925952</c:v>
                </c:pt>
                <c:pt idx="3081">
                  <c:v>0.97806712962962805</c:v>
                </c:pt>
                <c:pt idx="3082">
                  <c:v>0.97812500000000135</c:v>
                </c:pt>
                <c:pt idx="3083">
                  <c:v>0.97818287037037144</c:v>
                </c:pt>
                <c:pt idx="3084">
                  <c:v>0.9782407407407393</c:v>
                </c:pt>
                <c:pt idx="3085">
                  <c:v>0.97829861111111271</c:v>
                </c:pt>
                <c:pt idx="3086">
                  <c:v>0.97835648148148158</c:v>
                </c:pt>
                <c:pt idx="3087">
                  <c:v>0.97841435185184855</c:v>
                </c:pt>
                <c:pt idx="3088">
                  <c:v>0.97847222222222097</c:v>
                </c:pt>
                <c:pt idx="3089">
                  <c:v>0.97853009259259394</c:v>
                </c:pt>
                <c:pt idx="3090">
                  <c:v>0.97858796296295814</c:v>
                </c:pt>
                <c:pt idx="3091">
                  <c:v>0.97864583333333888</c:v>
                </c:pt>
                <c:pt idx="3092">
                  <c:v>0.97870370370370352</c:v>
                </c:pt>
                <c:pt idx="3093">
                  <c:v>0.9787615740740756</c:v>
                </c:pt>
                <c:pt idx="3094">
                  <c:v>0.9788194444444458</c:v>
                </c:pt>
                <c:pt idx="3095">
                  <c:v>0.97887731481481599</c:v>
                </c:pt>
                <c:pt idx="3096">
                  <c:v>0.97893518518518552</c:v>
                </c:pt>
                <c:pt idx="3097">
                  <c:v>0.97899305555555693</c:v>
                </c:pt>
                <c:pt idx="3098">
                  <c:v>0.97905092592592369</c:v>
                </c:pt>
                <c:pt idx="3099">
                  <c:v>0.97910879629629732</c:v>
                </c:pt>
                <c:pt idx="3100">
                  <c:v>0.97916666666666519</c:v>
                </c:pt>
                <c:pt idx="3101">
                  <c:v>0.97922453703703649</c:v>
                </c:pt>
                <c:pt idx="3102">
                  <c:v>0.97928240740740657</c:v>
                </c:pt>
                <c:pt idx="3103">
                  <c:v>0.97934027777777888</c:v>
                </c:pt>
                <c:pt idx="3104">
                  <c:v>0.97939814814814852</c:v>
                </c:pt>
                <c:pt idx="3105">
                  <c:v>0.97945601851851993</c:v>
                </c:pt>
                <c:pt idx="3106">
                  <c:v>0.97951388888888857</c:v>
                </c:pt>
                <c:pt idx="3107">
                  <c:v>0.97957175925925821</c:v>
                </c:pt>
                <c:pt idx="3108">
                  <c:v>0.97962962962963163</c:v>
                </c:pt>
                <c:pt idx="3109">
                  <c:v>0.97968749999999949</c:v>
                </c:pt>
                <c:pt idx="3110">
                  <c:v>0.97974537037037412</c:v>
                </c:pt>
                <c:pt idx="3111">
                  <c:v>0.97980324074073966</c:v>
                </c:pt>
                <c:pt idx="3112">
                  <c:v>0.97986111111111152</c:v>
                </c:pt>
                <c:pt idx="3113">
                  <c:v>0.97991898148148149</c:v>
                </c:pt>
                <c:pt idx="3114">
                  <c:v>0.97997685185185157</c:v>
                </c:pt>
                <c:pt idx="3115">
                  <c:v>0.98003472222221988</c:v>
                </c:pt>
                <c:pt idx="3116">
                  <c:v>0.98009259259259263</c:v>
                </c:pt>
                <c:pt idx="3117">
                  <c:v>0.9801504629629596</c:v>
                </c:pt>
                <c:pt idx="3118">
                  <c:v>0.98020833333333324</c:v>
                </c:pt>
                <c:pt idx="3119">
                  <c:v>0.98026620370370121</c:v>
                </c:pt>
                <c:pt idx="3120">
                  <c:v>0.98032407407407463</c:v>
                </c:pt>
                <c:pt idx="3121">
                  <c:v>0.98038194444444438</c:v>
                </c:pt>
                <c:pt idx="3122">
                  <c:v>0.98043981481481479</c:v>
                </c:pt>
                <c:pt idx="3123">
                  <c:v>0.98049768518518521</c:v>
                </c:pt>
                <c:pt idx="3124">
                  <c:v>0.98055555555555551</c:v>
                </c:pt>
                <c:pt idx="3125">
                  <c:v>0.98061342592592249</c:v>
                </c:pt>
                <c:pt idx="3126">
                  <c:v>0.9806712962962989</c:v>
                </c:pt>
                <c:pt idx="3127">
                  <c:v>0.98072916666666676</c:v>
                </c:pt>
                <c:pt idx="3128">
                  <c:v>0.98078703703703696</c:v>
                </c:pt>
                <c:pt idx="3129">
                  <c:v>0.9808449074074076</c:v>
                </c:pt>
                <c:pt idx="3130">
                  <c:v>0.98090277777777757</c:v>
                </c:pt>
                <c:pt idx="3131">
                  <c:v>0.9809606481481481</c:v>
                </c:pt>
                <c:pt idx="3132">
                  <c:v>0.98101851851851862</c:v>
                </c:pt>
                <c:pt idx="3133">
                  <c:v>0.98107638888888848</c:v>
                </c:pt>
                <c:pt idx="3134">
                  <c:v>0.98113425925925857</c:v>
                </c:pt>
                <c:pt idx="3135">
                  <c:v>0.9811921296296271</c:v>
                </c:pt>
                <c:pt idx="3136">
                  <c:v>0.98125000000000007</c:v>
                </c:pt>
                <c:pt idx="3137">
                  <c:v>0.98130787037037071</c:v>
                </c:pt>
              </c:numCache>
            </c:numRef>
          </c:cat>
          <c:val>
            <c:numRef>
              <c:f>'CFADS2258-20120211-180940Z- (2'!$E$2:$E$3139</c:f>
              <c:numCache>
                <c:formatCode>General</c:formatCode>
                <c:ptCount val="3138"/>
                <c:pt idx="0">
                  <c:v>3786.0452967000001</c:v>
                </c:pt>
                <c:pt idx="1">
                  <c:v>3828.7965739000001</c:v>
                </c:pt>
                <c:pt idx="2">
                  <c:v>3822.6176634999997</c:v>
                </c:pt>
                <c:pt idx="3">
                  <c:v>3724.6059616999987</c:v>
                </c:pt>
                <c:pt idx="4">
                  <c:v>3767.5350985000091</c:v>
                </c:pt>
                <c:pt idx="5">
                  <c:v>3685.325162200013</c:v>
                </c:pt>
                <c:pt idx="6">
                  <c:v>3803.2247319000003</c:v>
                </c:pt>
                <c:pt idx="7">
                  <c:v>4082.5060652999987</c:v>
                </c:pt>
                <c:pt idx="8">
                  <c:v>4118.0928632000014</c:v>
                </c:pt>
                <c:pt idx="9">
                  <c:v>4181.4384716999994</c:v>
                </c:pt>
                <c:pt idx="10">
                  <c:v>4189.4075293000005</c:v>
                </c:pt>
                <c:pt idx="11">
                  <c:v>4262.3317514</c:v>
                </c:pt>
                <c:pt idx="12">
                  <c:v>4277.2434076999998</c:v>
                </c:pt>
                <c:pt idx="13">
                  <c:v>4298.2563568999994</c:v>
                </c:pt>
                <c:pt idx="14">
                  <c:v>4250.9945161000005</c:v>
                </c:pt>
                <c:pt idx="15">
                  <c:v>4236.6903707000001</c:v>
                </c:pt>
                <c:pt idx="16">
                  <c:v>4282.5237928999995</c:v>
                </c:pt>
                <c:pt idx="17">
                  <c:v>4274.5912544000194</c:v>
                </c:pt>
                <c:pt idx="18">
                  <c:v>4246.4786538999997</c:v>
                </c:pt>
                <c:pt idx="19">
                  <c:v>4252.8311266000183</c:v>
                </c:pt>
                <c:pt idx="20">
                  <c:v>4248.2942803000005</c:v>
                </c:pt>
                <c:pt idx="21">
                  <c:v>4258.4691405000003</c:v>
                </c:pt>
                <c:pt idx="22">
                  <c:v>4247.8541205000201</c:v>
                </c:pt>
                <c:pt idx="23">
                  <c:v>4251.0196745000221</c:v>
                </c:pt>
                <c:pt idx="24">
                  <c:v>4238.8457277000007</c:v>
                </c:pt>
                <c:pt idx="25">
                  <c:v>4289.8852804000044</c:v>
                </c:pt>
                <c:pt idx="26">
                  <c:v>4291.0621774000201</c:v>
                </c:pt>
                <c:pt idx="27">
                  <c:v>4265.0783451999996</c:v>
                </c:pt>
                <c:pt idx="28">
                  <c:v>4261.0154117000002</c:v>
                </c:pt>
                <c:pt idx="29">
                  <c:v>4256.1027059000007</c:v>
                </c:pt>
                <c:pt idx="30">
                  <c:v>4108.2536320000008</c:v>
                </c:pt>
                <c:pt idx="31">
                  <c:v>4206.0060109000005</c:v>
                </c:pt>
                <c:pt idx="32">
                  <c:v>4175.8469604000202</c:v>
                </c:pt>
                <c:pt idx="33">
                  <c:v>4203.3177800999993</c:v>
                </c:pt>
                <c:pt idx="34">
                  <c:v>4217.9174386999994</c:v>
                </c:pt>
                <c:pt idx="35">
                  <c:v>4235.7974282000005</c:v>
                </c:pt>
                <c:pt idx="36">
                  <c:v>4235.1453391000014</c:v>
                </c:pt>
                <c:pt idx="37">
                  <c:v>4244.1329497000024</c:v>
                </c:pt>
                <c:pt idx="38">
                  <c:v>4259.0848244000044</c:v>
                </c:pt>
                <c:pt idx="39">
                  <c:v>4246.3543269000002</c:v>
                </c:pt>
                <c:pt idx="40">
                  <c:v>4258.5372449000006</c:v>
                </c:pt>
                <c:pt idx="41">
                  <c:v>4273.5335031999994</c:v>
                </c:pt>
                <c:pt idx="42">
                  <c:v>4268.9193551999997</c:v>
                </c:pt>
                <c:pt idx="43">
                  <c:v>4264.3026626000183</c:v>
                </c:pt>
                <c:pt idx="44">
                  <c:v>4260.3717486000005</c:v>
                </c:pt>
                <c:pt idx="45">
                  <c:v>4249.9667243000004</c:v>
                </c:pt>
                <c:pt idx="46">
                  <c:v>4263.7065118</c:v>
                </c:pt>
                <c:pt idx="47">
                  <c:v>4272.3526291000335</c:v>
                </c:pt>
                <c:pt idx="48">
                  <c:v>4265.3320569000007</c:v>
                </c:pt>
                <c:pt idx="49">
                  <c:v>4268.5314844000004</c:v>
                </c:pt>
                <c:pt idx="50">
                  <c:v>4259.3425086000034</c:v>
                </c:pt>
                <c:pt idx="51">
                  <c:v>4269.7549982999999</c:v>
                </c:pt>
                <c:pt idx="52">
                  <c:v>4277.1882764000202</c:v>
                </c:pt>
                <c:pt idx="53">
                  <c:v>4272.6443691000013</c:v>
                </c:pt>
                <c:pt idx="54">
                  <c:v>4273.1410044000222</c:v>
                </c:pt>
                <c:pt idx="55">
                  <c:v>4276.9955637000003</c:v>
                </c:pt>
                <c:pt idx="56">
                  <c:v>4283.9933464000005</c:v>
                </c:pt>
                <c:pt idx="57">
                  <c:v>4278.2390474999993</c:v>
                </c:pt>
                <c:pt idx="58">
                  <c:v>4293.2813231</c:v>
                </c:pt>
                <c:pt idx="59">
                  <c:v>4296.4631426000005</c:v>
                </c:pt>
                <c:pt idx="60">
                  <c:v>4292.5121763000034</c:v>
                </c:pt>
                <c:pt idx="61">
                  <c:v>4288.3138081000006</c:v>
                </c:pt>
                <c:pt idx="62">
                  <c:v>4295.9317611999995</c:v>
                </c:pt>
                <c:pt idx="63">
                  <c:v>4287.7114076000007</c:v>
                </c:pt>
                <c:pt idx="64">
                  <c:v>4277.4940764000003</c:v>
                </c:pt>
                <c:pt idx="65">
                  <c:v>4308.9539437999993</c:v>
                </c:pt>
                <c:pt idx="66">
                  <c:v>4286.6777631000004</c:v>
                </c:pt>
                <c:pt idx="67">
                  <c:v>4325.0233707000007</c:v>
                </c:pt>
                <c:pt idx="68">
                  <c:v>4347.6707547999995</c:v>
                </c:pt>
                <c:pt idx="69">
                  <c:v>4354.7100038000008</c:v>
                </c:pt>
                <c:pt idx="70">
                  <c:v>4402.3566793000182</c:v>
                </c:pt>
                <c:pt idx="71">
                  <c:v>4120.3261905000254</c:v>
                </c:pt>
                <c:pt idx="72">
                  <c:v>3950.7695552</c:v>
                </c:pt>
                <c:pt idx="73">
                  <c:v>3990.8185527000101</c:v>
                </c:pt>
                <c:pt idx="74">
                  <c:v>4103.4410138999992</c:v>
                </c:pt>
                <c:pt idx="75">
                  <c:v>4227.1079992999994</c:v>
                </c:pt>
                <c:pt idx="76">
                  <c:v>4426.735036</c:v>
                </c:pt>
                <c:pt idx="77">
                  <c:v>4409.1632685000232</c:v>
                </c:pt>
                <c:pt idx="78">
                  <c:v>4406.0347213000005</c:v>
                </c:pt>
                <c:pt idx="79">
                  <c:v>4314.9435773999985</c:v>
                </c:pt>
                <c:pt idx="80">
                  <c:v>4366.4163414000004</c:v>
                </c:pt>
                <c:pt idx="81">
                  <c:v>4445.1494007000001</c:v>
                </c:pt>
                <c:pt idx="82">
                  <c:v>4401.1068694000242</c:v>
                </c:pt>
                <c:pt idx="83">
                  <c:v>3969.9979302000106</c:v>
                </c:pt>
                <c:pt idx="84">
                  <c:v>4014.1093139000022</c:v>
                </c:pt>
                <c:pt idx="85">
                  <c:v>3646.1585963999996</c:v>
                </c:pt>
                <c:pt idx="86">
                  <c:v>3785.7335505000101</c:v>
                </c:pt>
                <c:pt idx="87">
                  <c:v>3947.4317300000139</c:v>
                </c:pt>
                <c:pt idx="88">
                  <c:v>4129.4148612000008</c:v>
                </c:pt>
                <c:pt idx="89">
                  <c:v>4103.9855189999998</c:v>
                </c:pt>
                <c:pt idx="90">
                  <c:v>4281.8621611000335</c:v>
                </c:pt>
                <c:pt idx="91">
                  <c:v>4373.3254055000034</c:v>
                </c:pt>
                <c:pt idx="92">
                  <c:v>4291.5143897000007</c:v>
                </c:pt>
                <c:pt idx="93">
                  <c:v>4427.7336456999992</c:v>
                </c:pt>
                <c:pt idx="94">
                  <c:v>4354.8424260000202</c:v>
                </c:pt>
                <c:pt idx="95">
                  <c:v>4367.7159146000004</c:v>
                </c:pt>
                <c:pt idx="96">
                  <c:v>4463.4583803999985</c:v>
                </c:pt>
                <c:pt idx="97">
                  <c:v>4456.9614938999994</c:v>
                </c:pt>
                <c:pt idx="98">
                  <c:v>4512.9214273000007</c:v>
                </c:pt>
                <c:pt idx="99">
                  <c:v>4376.5524180000002</c:v>
                </c:pt>
                <c:pt idx="100">
                  <c:v>4148.2760293000001</c:v>
                </c:pt>
                <c:pt idx="101">
                  <c:v>3813.8468915000003</c:v>
                </c:pt>
                <c:pt idx="102">
                  <c:v>3819.4142099000001</c:v>
                </c:pt>
                <c:pt idx="103">
                  <c:v>3869.1554446999999</c:v>
                </c:pt>
                <c:pt idx="104">
                  <c:v>3931.5595007000002</c:v>
                </c:pt>
                <c:pt idx="105">
                  <c:v>3533.0956430000001</c:v>
                </c:pt>
                <c:pt idx="106">
                  <c:v>3800.3299024000012</c:v>
                </c:pt>
                <c:pt idx="107">
                  <c:v>3816.1987262000002</c:v>
                </c:pt>
                <c:pt idx="108">
                  <c:v>4015.5648002999997</c:v>
                </c:pt>
                <c:pt idx="109">
                  <c:v>3671.8806570000002</c:v>
                </c:pt>
                <c:pt idx="110">
                  <c:v>3727.6466414999823</c:v>
                </c:pt>
                <c:pt idx="111">
                  <c:v>4031.4380939000002</c:v>
                </c:pt>
                <c:pt idx="112">
                  <c:v>3995.01756690001</c:v>
                </c:pt>
                <c:pt idx="113">
                  <c:v>3745.7114770000012</c:v>
                </c:pt>
                <c:pt idx="114">
                  <c:v>3717.7678881999827</c:v>
                </c:pt>
                <c:pt idx="115">
                  <c:v>3826.1019273000002</c:v>
                </c:pt>
                <c:pt idx="116">
                  <c:v>3682.1874679999987</c:v>
                </c:pt>
                <c:pt idx="117">
                  <c:v>3631.244495399988</c:v>
                </c:pt>
                <c:pt idx="118">
                  <c:v>3720.4294955</c:v>
                </c:pt>
                <c:pt idx="119">
                  <c:v>3787.1525152000022</c:v>
                </c:pt>
                <c:pt idx="120">
                  <c:v>3694.1574196000001</c:v>
                </c:pt>
                <c:pt idx="121">
                  <c:v>3660.9145595000091</c:v>
                </c:pt>
                <c:pt idx="122">
                  <c:v>3842.0837083000001</c:v>
                </c:pt>
                <c:pt idx="123">
                  <c:v>3797.1313214000002</c:v>
                </c:pt>
                <c:pt idx="124">
                  <c:v>3610.2436629999997</c:v>
                </c:pt>
                <c:pt idx="125">
                  <c:v>3971.2751261000012</c:v>
                </c:pt>
                <c:pt idx="126">
                  <c:v>3724.2202065000001</c:v>
                </c:pt>
                <c:pt idx="127">
                  <c:v>3908.2724992999997</c:v>
                </c:pt>
                <c:pt idx="128">
                  <c:v>3890.7999221</c:v>
                </c:pt>
                <c:pt idx="129">
                  <c:v>3634.5536075000091</c:v>
                </c:pt>
                <c:pt idx="130">
                  <c:v>3963.3024535000022</c:v>
                </c:pt>
                <c:pt idx="131">
                  <c:v>4259.4163253000006</c:v>
                </c:pt>
                <c:pt idx="132">
                  <c:v>3776.4866902999997</c:v>
                </c:pt>
                <c:pt idx="133">
                  <c:v>3667.4983259000001</c:v>
                </c:pt>
                <c:pt idx="134">
                  <c:v>4043.8707606000012</c:v>
                </c:pt>
                <c:pt idx="135">
                  <c:v>3717.1442661999899</c:v>
                </c:pt>
                <c:pt idx="136">
                  <c:v>3793.4702713000001</c:v>
                </c:pt>
                <c:pt idx="137">
                  <c:v>4133.6691060000221</c:v>
                </c:pt>
                <c:pt idx="138">
                  <c:v>4373.4268375000001</c:v>
                </c:pt>
                <c:pt idx="139">
                  <c:v>4315.3601512000014</c:v>
                </c:pt>
                <c:pt idx="140">
                  <c:v>4325.280498699999</c:v>
                </c:pt>
                <c:pt idx="141">
                  <c:v>4388.569853</c:v>
                </c:pt>
                <c:pt idx="142">
                  <c:v>4346.7721806</c:v>
                </c:pt>
                <c:pt idx="143">
                  <c:v>4388.9526203000014</c:v>
                </c:pt>
                <c:pt idx="144">
                  <c:v>4282.2899785</c:v>
                </c:pt>
                <c:pt idx="145">
                  <c:v>4353.7959412</c:v>
                </c:pt>
                <c:pt idx="146">
                  <c:v>4440.3516778000003</c:v>
                </c:pt>
                <c:pt idx="147">
                  <c:v>4394.5501217000201</c:v>
                </c:pt>
                <c:pt idx="148">
                  <c:v>4464.4035370999991</c:v>
                </c:pt>
                <c:pt idx="149">
                  <c:v>4230.6609657000054</c:v>
                </c:pt>
                <c:pt idx="150">
                  <c:v>4344.3302244000279</c:v>
                </c:pt>
                <c:pt idx="151">
                  <c:v>4426.9513021999992</c:v>
                </c:pt>
                <c:pt idx="152">
                  <c:v>4288.9164828999992</c:v>
                </c:pt>
                <c:pt idx="153">
                  <c:v>4362.9227245000202</c:v>
                </c:pt>
                <c:pt idx="154">
                  <c:v>4474.1292686000279</c:v>
                </c:pt>
                <c:pt idx="155">
                  <c:v>4423.8369884000003</c:v>
                </c:pt>
                <c:pt idx="156">
                  <c:v>4343.4786385000007</c:v>
                </c:pt>
                <c:pt idx="157">
                  <c:v>4361.3574822999999</c:v>
                </c:pt>
                <c:pt idx="158">
                  <c:v>4169.7010805</c:v>
                </c:pt>
                <c:pt idx="159">
                  <c:v>3969.2141154000001</c:v>
                </c:pt>
                <c:pt idx="160">
                  <c:v>3781.0997235000091</c:v>
                </c:pt>
                <c:pt idx="161">
                  <c:v>3798.2319886999999</c:v>
                </c:pt>
                <c:pt idx="162">
                  <c:v>3922.4692884999899</c:v>
                </c:pt>
                <c:pt idx="163">
                  <c:v>4075.3958408000012</c:v>
                </c:pt>
                <c:pt idx="164">
                  <c:v>3528.1008622999998</c:v>
                </c:pt>
                <c:pt idx="165">
                  <c:v>3469.9340564000022</c:v>
                </c:pt>
                <c:pt idx="166">
                  <c:v>3346.8109072000125</c:v>
                </c:pt>
                <c:pt idx="167">
                  <c:v>3796.0165505000091</c:v>
                </c:pt>
                <c:pt idx="168">
                  <c:v>3647.9840908000001</c:v>
                </c:pt>
                <c:pt idx="169">
                  <c:v>3514.1188797999889</c:v>
                </c:pt>
                <c:pt idx="170">
                  <c:v>4026.7368962999999</c:v>
                </c:pt>
                <c:pt idx="171">
                  <c:v>4250.2131168000005</c:v>
                </c:pt>
                <c:pt idx="172">
                  <c:v>3967.4533135000202</c:v>
                </c:pt>
                <c:pt idx="173">
                  <c:v>4207.5994768</c:v>
                </c:pt>
                <c:pt idx="174">
                  <c:v>4152.9490587999999</c:v>
                </c:pt>
                <c:pt idx="175">
                  <c:v>4185.6284893000002</c:v>
                </c:pt>
                <c:pt idx="176">
                  <c:v>4331.8546504000014</c:v>
                </c:pt>
                <c:pt idx="177">
                  <c:v>4006.5571728000182</c:v>
                </c:pt>
                <c:pt idx="178">
                  <c:v>4230.3017485</c:v>
                </c:pt>
                <c:pt idx="179">
                  <c:v>4012.1705415999995</c:v>
                </c:pt>
                <c:pt idx="180">
                  <c:v>3957.5843030000001</c:v>
                </c:pt>
                <c:pt idx="181">
                  <c:v>3690.4779511000002</c:v>
                </c:pt>
                <c:pt idx="182">
                  <c:v>3624.7743157</c:v>
                </c:pt>
                <c:pt idx="183">
                  <c:v>3934.2540485999998</c:v>
                </c:pt>
                <c:pt idx="184">
                  <c:v>3531.6278495999904</c:v>
                </c:pt>
                <c:pt idx="185">
                  <c:v>3586.8890686</c:v>
                </c:pt>
                <c:pt idx="186">
                  <c:v>3468.0368782999999</c:v>
                </c:pt>
                <c:pt idx="187">
                  <c:v>3313.4915261000097</c:v>
                </c:pt>
                <c:pt idx="188">
                  <c:v>3562.3404507999999</c:v>
                </c:pt>
                <c:pt idx="189">
                  <c:v>3736.5682232000004</c:v>
                </c:pt>
                <c:pt idx="190">
                  <c:v>3640.9438350999999</c:v>
                </c:pt>
                <c:pt idx="191">
                  <c:v>3825.3057265000125</c:v>
                </c:pt>
                <c:pt idx="192">
                  <c:v>3670.8915096000101</c:v>
                </c:pt>
                <c:pt idx="193">
                  <c:v>3848.5166937999998</c:v>
                </c:pt>
                <c:pt idx="194">
                  <c:v>3770.8540417000004</c:v>
                </c:pt>
                <c:pt idx="195">
                  <c:v>3811.3424728000091</c:v>
                </c:pt>
                <c:pt idx="196">
                  <c:v>3904.627086</c:v>
                </c:pt>
                <c:pt idx="197">
                  <c:v>3937.6203585000012</c:v>
                </c:pt>
                <c:pt idx="198">
                  <c:v>4032.4445205999996</c:v>
                </c:pt>
                <c:pt idx="199">
                  <c:v>4025.1361454000003</c:v>
                </c:pt>
                <c:pt idx="200">
                  <c:v>4009.2954175000091</c:v>
                </c:pt>
                <c:pt idx="201">
                  <c:v>3934.6316256000005</c:v>
                </c:pt>
                <c:pt idx="202">
                  <c:v>4053.6384392</c:v>
                </c:pt>
                <c:pt idx="203">
                  <c:v>4168.8036664000201</c:v>
                </c:pt>
                <c:pt idx="204">
                  <c:v>4198.9272640000054</c:v>
                </c:pt>
                <c:pt idx="205">
                  <c:v>4129.2325550999994</c:v>
                </c:pt>
                <c:pt idx="206">
                  <c:v>4129.0741985000004</c:v>
                </c:pt>
                <c:pt idx="207">
                  <c:v>4140.0462313000044</c:v>
                </c:pt>
                <c:pt idx="208">
                  <c:v>4023.7847582000004</c:v>
                </c:pt>
                <c:pt idx="209">
                  <c:v>4172.8382610000044</c:v>
                </c:pt>
                <c:pt idx="210">
                  <c:v>4038.4454812999998</c:v>
                </c:pt>
                <c:pt idx="211">
                  <c:v>4205.2142030000014</c:v>
                </c:pt>
                <c:pt idx="212">
                  <c:v>4254.7930206000001</c:v>
                </c:pt>
                <c:pt idx="213">
                  <c:v>4219.7268560000002</c:v>
                </c:pt>
                <c:pt idx="214">
                  <c:v>3910.1959087999999</c:v>
                </c:pt>
                <c:pt idx="215">
                  <c:v>3993.8428208999999</c:v>
                </c:pt>
                <c:pt idx="216">
                  <c:v>3941.6616186000001</c:v>
                </c:pt>
                <c:pt idx="217">
                  <c:v>3877.2745269999996</c:v>
                </c:pt>
                <c:pt idx="218">
                  <c:v>3818.1827676000003</c:v>
                </c:pt>
                <c:pt idx="219">
                  <c:v>4237.4222947000044</c:v>
                </c:pt>
                <c:pt idx="220">
                  <c:v>3705.4048463999998</c:v>
                </c:pt>
                <c:pt idx="221">
                  <c:v>3932.586064199988</c:v>
                </c:pt>
                <c:pt idx="222">
                  <c:v>3907.7018426999998</c:v>
                </c:pt>
                <c:pt idx="223">
                  <c:v>3761.5367306000012</c:v>
                </c:pt>
                <c:pt idx="224">
                  <c:v>3692.092317900011</c:v>
                </c:pt>
                <c:pt idx="225">
                  <c:v>3772.7820895999894</c:v>
                </c:pt>
                <c:pt idx="226">
                  <c:v>3791.7343439000001</c:v>
                </c:pt>
                <c:pt idx="227">
                  <c:v>3619.6928153999997</c:v>
                </c:pt>
                <c:pt idx="228">
                  <c:v>3564.3554058000022</c:v>
                </c:pt>
                <c:pt idx="229">
                  <c:v>3668.6305444999998</c:v>
                </c:pt>
                <c:pt idx="230">
                  <c:v>3492.4641439000002</c:v>
                </c:pt>
                <c:pt idx="231">
                  <c:v>3597.0060094999899</c:v>
                </c:pt>
                <c:pt idx="232">
                  <c:v>3658.4235748000101</c:v>
                </c:pt>
                <c:pt idx="233">
                  <c:v>3404.2515971000012</c:v>
                </c:pt>
                <c:pt idx="234">
                  <c:v>3534.8497022000111</c:v>
                </c:pt>
                <c:pt idx="235">
                  <c:v>3639.31095340001</c:v>
                </c:pt>
                <c:pt idx="236">
                  <c:v>3521.52157390001</c:v>
                </c:pt>
                <c:pt idx="237">
                  <c:v>3528.0758931</c:v>
                </c:pt>
                <c:pt idx="238">
                  <c:v>3621.5749939000002</c:v>
                </c:pt>
                <c:pt idx="239">
                  <c:v>3757.4712407000002</c:v>
                </c:pt>
                <c:pt idx="240">
                  <c:v>3389.0348426999999</c:v>
                </c:pt>
                <c:pt idx="241">
                  <c:v>3520.8609210000004</c:v>
                </c:pt>
                <c:pt idx="242">
                  <c:v>3684.4950773000101</c:v>
                </c:pt>
                <c:pt idx="243">
                  <c:v>3409.6302071</c:v>
                </c:pt>
                <c:pt idx="244">
                  <c:v>3686.267687099989</c:v>
                </c:pt>
                <c:pt idx="245">
                  <c:v>3436.6990464</c:v>
                </c:pt>
                <c:pt idx="246">
                  <c:v>3660.0352162000163</c:v>
                </c:pt>
                <c:pt idx="247">
                  <c:v>3831.2522114000003</c:v>
                </c:pt>
                <c:pt idx="248">
                  <c:v>3872.2949074000003</c:v>
                </c:pt>
                <c:pt idx="249">
                  <c:v>3790.2137093000001</c:v>
                </c:pt>
                <c:pt idx="250">
                  <c:v>3853.4291199000022</c:v>
                </c:pt>
                <c:pt idx="251">
                  <c:v>3879.6833770000012</c:v>
                </c:pt>
                <c:pt idx="252">
                  <c:v>3882.9905493000001</c:v>
                </c:pt>
                <c:pt idx="253">
                  <c:v>3959.8255791000001</c:v>
                </c:pt>
                <c:pt idx="254">
                  <c:v>3577.6341922000106</c:v>
                </c:pt>
                <c:pt idx="255">
                  <c:v>3716.8062675000001</c:v>
                </c:pt>
                <c:pt idx="256">
                  <c:v>3756.6374415999999</c:v>
                </c:pt>
                <c:pt idx="257">
                  <c:v>3784.92234250001</c:v>
                </c:pt>
                <c:pt idx="258">
                  <c:v>3750.2839327000002</c:v>
                </c:pt>
                <c:pt idx="259">
                  <c:v>4054.0974413000004</c:v>
                </c:pt>
                <c:pt idx="260">
                  <c:v>4043.949885799987</c:v>
                </c:pt>
                <c:pt idx="261">
                  <c:v>3888.560383</c:v>
                </c:pt>
                <c:pt idx="262">
                  <c:v>3896.3605761000022</c:v>
                </c:pt>
                <c:pt idx="263">
                  <c:v>4125.166694600035</c:v>
                </c:pt>
                <c:pt idx="264">
                  <c:v>4332.6742701000003</c:v>
                </c:pt>
                <c:pt idx="265">
                  <c:v>4088.3266643999987</c:v>
                </c:pt>
                <c:pt idx="266">
                  <c:v>3994.3977218000091</c:v>
                </c:pt>
                <c:pt idx="267">
                  <c:v>4135.8935594000004</c:v>
                </c:pt>
                <c:pt idx="268">
                  <c:v>3972.4363971000002</c:v>
                </c:pt>
                <c:pt idx="269">
                  <c:v>4031.9721470000022</c:v>
                </c:pt>
                <c:pt idx="270">
                  <c:v>4019.9225835000002</c:v>
                </c:pt>
                <c:pt idx="271">
                  <c:v>4020.4149457999997</c:v>
                </c:pt>
                <c:pt idx="272">
                  <c:v>4066.1941703000002</c:v>
                </c:pt>
                <c:pt idx="273">
                  <c:v>4039.0266078999998</c:v>
                </c:pt>
                <c:pt idx="274">
                  <c:v>3991.41910740001</c:v>
                </c:pt>
                <c:pt idx="275">
                  <c:v>3935.5139792000091</c:v>
                </c:pt>
                <c:pt idx="276">
                  <c:v>4338.0659155000003</c:v>
                </c:pt>
                <c:pt idx="277">
                  <c:v>4375.9841498000005</c:v>
                </c:pt>
                <c:pt idx="278">
                  <c:v>4436.0970576999998</c:v>
                </c:pt>
                <c:pt idx="279">
                  <c:v>4458.4535462999993</c:v>
                </c:pt>
                <c:pt idx="280">
                  <c:v>4454.2572732000008</c:v>
                </c:pt>
                <c:pt idx="281">
                  <c:v>4386.9183192999999</c:v>
                </c:pt>
                <c:pt idx="282">
                  <c:v>4288.0221752000034</c:v>
                </c:pt>
                <c:pt idx="283">
                  <c:v>4155.7513717000002</c:v>
                </c:pt>
                <c:pt idx="284">
                  <c:v>4213.2230406000008</c:v>
                </c:pt>
                <c:pt idx="285">
                  <c:v>4372.9884982999965</c:v>
                </c:pt>
                <c:pt idx="286">
                  <c:v>4447.2560056000002</c:v>
                </c:pt>
                <c:pt idx="287">
                  <c:v>4484.5599104000003</c:v>
                </c:pt>
                <c:pt idx="288">
                  <c:v>4359.1110251000182</c:v>
                </c:pt>
                <c:pt idx="289">
                  <c:v>4233.3724593000006</c:v>
                </c:pt>
                <c:pt idx="290">
                  <c:v>4314.0782787000007</c:v>
                </c:pt>
                <c:pt idx="291">
                  <c:v>4603.6096269000054</c:v>
                </c:pt>
                <c:pt idx="292">
                  <c:v>4694.7774250999992</c:v>
                </c:pt>
                <c:pt idx="293">
                  <c:v>4601.3833398000006</c:v>
                </c:pt>
                <c:pt idx="294">
                  <c:v>4632.6159245000335</c:v>
                </c:pt>
                <c:pt idx="295">
                  <c:v>4573.8047337000007</c:v>
                </c:pt>
                <c:pt idx="296">
                  <c:v>4517.2933326999992</c:v>
                </c:pt>
                <c:pt idx="297">
                  <c:v>4393.5047677999992</c:v>
                </c:pt>
                <c:pt idx="298">
                  <c:v>4602.2286699000024</c:v>
                </c:pt>
                <c:pt idx="299">
                  <c:v>4488.9088487999998</c:v>
                </c:pt>
                <c:pt idx="300">
                  <c:v>4477.7488251999994</c:v>
                </c:pt>
                <c:pt idx="301">
                  <c:v>4332.4426537000008</c:v>
                </c:pt>
                <c:pt idx="302">
                  <c:v>4102.1813795000044</c:v>
                </c:pt>
                <c:pt idx="303">
                  <c:v>4280.1459336000034</c:v>
                </c:pt>
                <c:pt idx="304">
                  <c:v>4454.8377196999991</c:v>
                </c:pt>
                <c:pt idx="305">
                  <c:v>4600.3492911000003</c:v>
                </c:pt>
                <c:pt idx="306">
                  <c:v>4610.166681100025</c:v>
                </c:pt>
                <c:pt idx="307">
                  <c:v>4626.6253838000002</c:v>
                </c:pt>
                <c:pt idx="308">
                  <c:v>4623.7125340000202</c:v>
                </c:pt>
                <c:pt idx="309">
                  <c:v>4599.0115195000044</c:v>
                </c:pt>
                <c:pt idx="310">
                  <c:v>4639.5173915999994</c:v>
                </c:pt>
                <c:pt idx="311">
                  <c:v>4584.6157192000001</c:v>
                </c:pt>
                <c:pt idx="312">
                  <c:v>4618.7367079999995</c:v>
                </c:pt>
                <c:pt idx="313">
                  <c:v>4591.6954390000183</c:v>
                </c:pt>
                <c:pt idx="314">
                  <c:v>4661.7759356000006</c:v>
                </c:pt>
                <c:pt idx="315">
                  <c:v>4611.2854155000005</c:v>
                </c:pt>
                <c:pt idx="316">
                  <c:v>4575.4485400999993</c:v>
                </c:pt>
                <c:pt idx="317">
                  <c:v>4572.0227922000004</c:v>
                </c:pt>
                <c:pt idx="318">
                  <c:v>4654.4369638000007</c:v>
                </c:pt>
                <c:pt idx="319">
                  <c:v>4598.5460711000014</c:v>
                </c:pt>
                <c:pt idx="320">
                  <c:v>4592.4526877000008</c:v>
                </c:pt>
                <c:pt idx="321">
                  <c:v>4565.5779968999996</c:v>
                </c:pt>
                <c:pt idx="322">
                  <c:v>4577.7035126999999</c:v>
                </c:pt>
                <c:pt idx="323">
                  <c:v>4544.8932241000202</c:v>
                </c:pt>
                <c:pt idx="324">
                  <c:v>4577.2723289000005</c:v>
                </c:pt>
                <c:pt idx="325">
                  <c:v>4572.8951494000203</c:v>
                </c:pt>
                <c:pt idx="326">
                  <c:v>4563.294594</c:v>
                </c:pt>
                <c:pt idx="327">
                  <c:v>4576.4200541</c:v>
                </c:pt>
                <c:pt idx="328">
                  <c:v>4532.9726799</c:v>
                </c:pt>
                <c:pt idx="329">
                  <c:v>4333.4918962999991</c:v>
                </c:pt>
                <c:pt idx="330">
                  <c:v>4138.5471106000005</c:v>
                </c:pt>
                <c:pt idx="331">
                  <c:v>4117.9091477999991</c:v>
                </c:pt>
                <c:pt idx="332">
                  <c:v>3979.6409398000001</c:v>
                </c:pt>
                <c:pt idx="333">
                  <c:v>3955.1823268000012</c:v>
                </c:pt>
                <c:pt idx="334">
                  <c:v>4152.2237805999994</c:v>
                </c:pt>
                <c:pt idx="335">
                  <c:v>4106.2973937999996</c:v>
                </c:pt>
                <c:pt idx="336">
                  <c:v>4122.9709520999986</c:v>
                </c:pt>
                <c:pt idx="337">
                  <c:v>3977.7861780999997</c:v>
                </c:pt>
                <c:pt idx="338">
                  <c:v>3681.6388279999987</c:v>
                </c:pt>
                <c:pt idx="339">
                  <c:v>3652.2357316999996</c:v>
                </c:pt>
                <c:pt idx="340">
                  <c:v>3709.9312147000101</c:v>
                </c:pt>
                <c:pt idx="341">
                  <c:v>3772.185649699989</c:v>
                </c:pt>
                <c:pt idx="342">
                  <c:v>3497.6848400999861</c:v>
                </c:pt>
                <c:pt idx="343">
                  <c:v>3634.599318500012</c:v>
                </c:pt>
                <c:pt idx="344">
                  <c:v>3694.4724452</c:v>
                </c:pt>
                <c:pt idx="345">
                  <c:v>3802.4912577000086</c:v>
                </c:pt>
                <c:pt idx="346">
                  <c:v>3727.4826453999899</c:v>
                </c:pt>
                <c:pt idx="347">
                  <c:v>3658.382998</c:v>
                </c:pt>
                <c:pt idx="348">
                  <c:v>3910.5713228000172</c:v>
                </c:pt>
                <c:pt idx="349">
                  <c:v>4068.5892844999889</c:v>
                </c:pt>
                <c:pt idx="350">
                  <c:v>4322.8629183000003</c:v>
                </c:pt>
                <c:pt idx="351">
                  <c:v>4411.4959626</c:v>
                </c:pt>
                <c:pt idx="352">
                  <c:v>4436.1971606000034</c:v>
                </c:pt>
                <c:pt idx="353">
                  <c:v>4411.8939807000006</c:v>
                </c:pt>
                <c:pt idx="354">
                  <c:v>4428.8586446000054</c:v>
                </c:pt>
                <c:pt idx="355">
                  <c:v>4448.5095030000002</c:v>
                </c:pt>
                <c:pt idx="356">
                  <c:v>4384.5837134999992</c:v>
                </c:pt>
                <c:pt idx="357">
                  <c:v>4237.0884880999993</c:v>
                </c:pt>
                <c:pt idx="358">
                  <c:v>4323.5082655000024</c:v>
                </c:pt>
                <c:pt idx="359">
                  <c:v>4461.2783391999992</c:v>
                </c:pt>
                <c:pt idx="360">
                  <c:v>4448.7488977999965</c:v>
                </c:pt>
                <c:pt idx="361">
                  <c:v>4538.44794739998</c:v>
                </c:pt>
                <c:pt idx="362">
                  <c:v>4075.8704338000139</c:v>
                </c:pt>
                <c:pt idx="363">
                  <c:v>4315.6308802999993</c:v>
                </c:pt>
                <c:pt idx="364">
                  <c:v>4462.4238912999999</c:v>
                </c:pt>
                <c:pt idx="365">
                  <c:v>4071.9664578999996</c:v>
                </c:pt>
                <c:pt idx="366">
                  <c:v>3840.6352412000001</c:v>
                </c:pt>
                <c:pt idx="367">
                  <c:v>3996.3038279000002</c:v>
                </c:pt>
                <c:pt idx="368">
                  <c:v>3684.7411261000002</c:v>
                </c:pt>
                <c:pt idx="369">
                  <c:v>3687.4558860000002</c:v>
                </c:pt>
                <c:pt idx="370">
                  <c:v>3905.4147183000091</c:v>
                </c:pt>
                <c:pt idx="371">
                  <c:v>3489.3650098000012</c:v>
                </c:pt>
                <c:pt idx="372">
                  <c:v>3647.1955214</c:v>
                </c:pt>
                <c:pt idx="373">
                  <c:v>3843.7121458000001</c:v>
                </c:pt>
                <c:pt idx="374">
                  <c:v>4274.2258162000007</c:v>
                </c:pt>
                <c:pt idx="375">
                  <c:v>4635.9833330999991</c:v>
                </c:pt>
                <c:pt idx="376">
                  <c:v>4618.3384375000005</c:v>
                </c:pt>
                <c:pt idx="377">
                  <c:v>4398.7454455000006</c:v>
                </c:pt>
                <c:pt idx="378">
                  <c:v>4520.3553466000003</c:v>
                </c:pt>
                <c:pt idx="379">
                  <c:v>4553.5769807000006</c:v>
                </c:pt>
                <c:pt idx="380">
                  <c:v>4595.2485080999995</c:v>
                </c:pt>
                <c:pt idx="381">
                  <c:v>4549.3870406999995</c:v>
                </c:pt>
                <c:pt idx="382">
                  <c:v>4571.5193696000024</c:v>
                </c:pt>
                <c:pt idx="383">
                  <c:v>4302.4847575999975</c:v>
                </c:pt>
                <c:pt idx="384">
                  <c:v>4409.0974906999991</c:v>
                </c:pt>
                <c:pt idx="385">
                  <c:v>4149.9039397000006</c:v>
                </c:pt>
                <c:pt idx="386">
                  <c:v>4024.6189863999998</c:v>
                </c:pt>
                <c:pt idx="387">
                  <c:v>3703.7362705</c:v>
                </c:pt>
                <c:pt idx="388">
                  <c:v>3908.7809450999889</c:v>
                </c:pt>
                <c:pt idx="389">
                  <c:v>3995.0047193999999</c:v>
                </c:pt>
                <c:pt idx="390">
                  <c:v>4222.8689696000201</c:v>
                </c:pt>
                <c:pt idx="391">
                  <c:v>4109.1335093000007</c:v>
                </c:pt>
                <c:pt idx="392">
                  <c:v>4065.6059010999998</c:v>
                </c:pt>
                <c:pt idx="393">
                  <c:v>4621.0256495000222</c:v>
                </c:pt>
                <c:pt idx="394">
                  <c:v>4635.8524165000044</c:v>
                </c:pt>
                <c:pt idx="395">
                  <c:v>4680.1051060000054</c:v>
                </c:pt>
                <c:pt idx="396">
                  <c:v>4688.0604502000006</c:v>
                </c:pt>
                <c:pt idx="397">
                  <c:v>4702.4338167999986</c:v>
                </c:pt>
                <c:pt idx="398">
                  <c:v>4681.2722178000004</c:v>
                </c:pt>
                <c:pt idx="399">
                  <c:v>4631.1552630000278</c:v>
                </c:pt>
                <c:pt idx="400">
                  <c:v>4480.842024000025</c:v>
                </c:pt>
                <c:pt idx="401">
                  <c:v>4626.1782813</c:v>
                </c:pt>
                <c:pt idx="402">
                  <c:v>4628.8524161000014</c:v>
                </c:pt>
                <c:pt idx="403">
                  <c:v>4702.0441210000054</c:v>
                </c:pt>
                <c:pt idx="404">
                  <c:v>4726.7256254000222</c:v>
                </c:pt>
                <c:pt idx="405">
                  <c:v>4704.1024284000241</c:v>
                </c:pt>
                <c:pt idx="406">
                  <c:v>4747.7310271000006</c:v>
                </c:pt>
                <c:pt idx="407">
                  <c:v>4759.8499492000001</c:v>
                </c:pt>
                <c:pt idx="408">
                  <c:v>4778.9038716000005</c:v>
                </c:pt>
                <c:pt idx="409">
                  <c:v>4610.5173417000005</c:v>
                </c:pt>
                <c:pt idx="410">
                  <c:v>4385.6344978999996</c:v>
                </c:pt>
                <c:pt idx="411">
                  <c:v>4725.7606858000008</c:v>
                </c:pt>
                <c:pt idx="412">
                  <c:v>4735.3073485999994</c:v>
                </c:pt>
                <c:pt idx="413">
                  <c:v>4772.4320233000008</c:v>
                </c:pt>
                <c:pt idx="414">
                  <c:v>4339.5930738000006</c:v>
                </c:pt>
                <c:pt idx="415">
                  <c:v>4484.4680021000004</c:v>
                </c:pt>
                <c:pt idx="416">
                  <c:v>4425.3319202000002</c:v>
                </c:pt>
                <c:pt idx="417">
                  <c:v>4780.6385925999994</c:v>
                </c:pt>
                <c:pt idx="418">
                  <c:v>4781.2560251000004</c:v>
                </c:pt>
                <c:pt idx="419">
                  <c:v>4788.5122014000335</c:v>
                </c:pt>
                <c:pt idx="420">
                  <c:v>4791.9594854000006</c:v>
                </c:pt>
                <c:pt idx="421">
                  <c:v>4634.2091881000006</c:v>
                </c:pt>
                <c:pt idx="422">
                  <c:v>4602.0081642000014</c:v>
                </c:pt>
                <c:pt idx="423">
                  <c:v>4756.7310826999992</c:v>
                </c:pt>
                <c:pt idx="424">
                  <c:v>4814.0268858000009</c:v>
                </c:pt>
                <c:pt idx="425">
                  <c:v>4813.8355722000006</c:v>
                </c:pt>
                <c:pt idx="426">
                  <c:v>4817.0345935000005</c:v>
                </c:pt>
                <c:pt idx="427">
                  <c:v>4819.4161935000002</c:v>
                </c:pt>
                <c:pt idx="428">
                  <c:v>4827.2205662000024</c:v>
                </c:pt>
                <c:pt idx="429">
                  <c:v>4832.6508241000201</c:v>
                </c:pt>
                <c:pt idx="430">
                  <c:v>4834.7810356</c:v>
                </c:pt>
                <c:pt idx="431">
                  <c:v>4840.1583434000004</c:v>
                </c:pt>
                <c:pt idx="432">
                  <c:v>4835.9425380000002</c:v>
                </c:pt>
                <c:pt idx="433">
                  <c:v>4842.3574415000003</c:v>
                </c:pt>
                <c:pt idx="434">
                  <c:v>4839.1928142000024</c:v>
                </c:pt>
                <c:pt idx="435">
                  <c:v>4753.787817199981</c:v>
                </c:pt>
                <c:pt idx="436">
                  <c:v>4544.2469568000006</c:v>
                </c:pt>
                <c:pt idx="437">
                  <c:v>4369.7065563000006</c:v>
                </c:pt>
                <c:pt idx="438">
                  <c:v>4527.6339417000008</c:v>
                </c:pt>
                <c:pt idx="439">
                  <c:v>4515.4609077000005</c:v>
                </c:pt>
                <c:pt idx="440">
                  <c:v>4797.3625360000278</c:v>
                </c:pt>
                <c:pt idx="441">
                  <c:v>4796.7444934999994</c:v>
                </c:pt>
                <c:pt idx="442">
                  <c:v>4804.566276000025</c:v>
                </c:pt>
                <c:pt idx="443">
                  <c:v>4674.9004105000004</c:v>
                </c:pt>
                <c:pt idx="444">
                  <c:v>4572.4149767000008</c:v>
                </c:pt>
                <c:pt idx="445">
                  <c:v>4552.7966420000002</c:v>
                </c:pt>
                <c:pt idx="446">
                  <c:v>4409.6195146000182</c:v>
                </c:pt>
                <c:pt idx="447">
                  <c:v>4372.2152813000002</c:v>
                </c:pt>
                <c:pt idx="448">
                  <c:v>4311.7712136</c:v>
                </c:pt>
                <c:pt idx="449">
                  <c:v>4365.2480442000005</c:v>
                </c:pt>
                <c:pt idx="450">
                  <c:v>4638.9433407999986</c:v>
                </c:pt>
                <c:pt idx="451">
                  <c:v>4282.7563267000014</c:v>
                </c:pt>
                <c:pt idx="452">
                  <c:v>4242.2239312000002</c:v>
                </c:pt>
                <c:pt idx="453">
                  <c:v>4423.4402013000008</c:v>
                </c:pt>
                <c:pt idx="454">
                  <c:v>4025.0386134</c:v>
                </c:pt>
                <c:pt idx="455">
                  <c:v>3904.7958179999996</c:v>
                </c:pt>
                <c:pt idx="456">
                  <c:v>4342.4652080000014</c:v>
                </c:pt>
                <c:pt idx="457">
                  <c:v>4084.0095377000002</c:v>
                </c:pt>
                <c:pt idx="458">
                  <c:v>4475.9638287000007</c:v>
                </c:pt>
                <c:pt idx="459">
                  <c:v>4782.5801055000002</c:v>
                </c:pt>
                <c:pt idx="460">
                  <c:v>4782.6855785000034</c:v>
                </c:pt>
                <c:pt idx="461">
                  <c:v>4812.7807964999993</c:v>
                </c:pt>
                <c:pt idx="462">
                  <c:v>4812.5817578999986</c:v>
                </c:pt>
                <c:pt idx="463">
                  <c:v>4800.9998537999991</c:v>
                </c:pt>
                <c:pt idx="464">
                  <c:v>4801.0768108999991</c:v>
                </c:pt>
                <c:pt idx="465">
                  <c:v>4701.1240800000014</c:v>
                </c:pt>
                <c:pt idx="466">
                  <c:v>4704.1389926999991</c:v>
                </c:pt>
                <c:pt idx="467">
                  <c:v>4832.7687145</c:v>
                </c:pt>
                <c:pt idx="468">
                  <c:v>4626.0536135000002</c:v>
                </c:pt>
                <c:pt idx="469">
                  <c:v>4737.0318459999999</c:v>
                </c:pt>
                <c:pt idx="470">
                  <c:v>4669.6381816000003</c:v>
                </c:pt>
                <c:pt idx="471">
                  <c:v>4160.1086131000002</c:v>
                </c:pt>
                <c:pt idx="472">
                  <c:v>4310.3189322000007</c:v>
                </c:pt>
                <c:pt idx="473">
                  <c:v>4316.0663295000222</c:v>
                </c:pt>
                <c:pt idx="474">
                  <c:v>4488.0429093000002</c:v>
                </c:pt>
                <c:pt idx="475">
                  <c:v>4369.8805053000006</c:v>
                </c:pt>
                <c:pt idx="476">
                  <c:v>4492.8029901</c:v>
                </c:pt>
                <c:pt idx="477">
                  <c:v>4768.2385836999993</c:v>
                </c:pt>
                <c:pt idx="478">
                  <c:v>4393.7433899999996</c:v>
                </c:pt>
                <c:pt idx="479">
                  <c:v>4211.0227190000014</c:v>
                </c:pt>
                <c:pt idx="480">
                  <c:v>4068.4844396999997</c:v>
                </c:pt>
                <c:pt idx="481">
                  <c:v>4067.2813713999999</c:v>
                </c:pt>
                <c:pt idx="482">
                  <c:v>3857.4040631000003</c:v>
                </c:pt>
                <c:pt idx="483">
                  <c:v>4137.2855989999998</c:v>
                </c:pt>
                <c:pt idx="484">
                  <c:v>4122.2830366000007</c:v>
                </c:pt>
                <c:pt idx="485">
                  <c:v>4739.4117398000008</c:v>
                </c:pt>
                <c:pt idx="486">
                  <c:v>4754.8255732000034</c:v>
                </c:pt>
                <c:pt idx="487">
                  <c:v>4825.5677169999999</c:v>
                </c:pt>
                <c:pt idx="488">
                  <c:v>4687.3589562000006</c:v>
                </c:pt>
                <c:pt idx="489">
                  <c:v>4298.1563017000044</c:v>
                </c:pt>
                <c:pt idx="490">
                  <c:v>4059.3292461000001</c:v>
                </c:pt>
                <c:pt idx="491">
                  <c:v>4081.5464561999997</c:v>
                </c:pt>
                <c:pt idx="492">
                  <c:v>4572.2571937999992</c:v>
                </c:pt>
                <c:pt idx="493">
                  <c:v>4356.1248988000025</c:v>
                </c:pt>
                <c:pt idx="494">
                  <c:v>4368.4761535000007</c:v>
                </c:pt>
                <c:pt idx="495">
                  <c:v>4760.6823465000034</c:v>
                </c:pt>
                <c:pt idx="496">
                  <c:v>4807.1877201000007</c:v>
                </c:pt>
                <c:pt idx="497">
                  <c:v>4836.6378732999992</c:v>
                </c:pt>
                <c:pt idx="498">
                  <c:v>4844.8303750000005</c:v>
                </c:pt>
                <c:pt idx="499">
                  <c:v>4839.7238997999993</c:v>
                </c:pt>
                <c:pt idx="500">
                  <c:v>4854.2401419000007</c:v>
                </c:pt>
                <c:pt idx="501">
                  <c:v>4843.9304231000006</c:v>
                </c:pt>
                <c:pt idx="502">
                  <c:v>4844.8373338999991</c:v>
                </c:pt>
                <c:pt idx="503">
                  <c:v>4854.1307282000007</c:v>
                </c:pt>
                <c:pt idx="504">
                  <c:v>4841.4867133999996</c:v>
                </c:pt>
                <c:pt idx="505">
                  <c:v>4725.1986310000202</c:v>
                </c:pt>
                <c:pt idx="506">
                  <c:v>4703.5847682999993</c:v>
                </c:pt>
                <c:pt idx="507">
                  <c:v>4700.3388085999995</c:v>
                </c:pt>
                <c:pt idx="508">
                  <c:v>4817.2381116000006</c:v>
                </c:pt>
                <c:pt idx="509">
                  <c:v>4829.9110854</c:v>
                </c:pt>
                <c:pt idx="510">
                  <c:v>4845.5040095000004</c:v>
                </c:pt>
                <c:pt idx="511">
                  <c:v>4839.3943578999997</c:v>
                </c:pt>
                <c:pt idx="512">
                  <c:v>4838.0662230000316</c:v>
                </c:pt>
                <c:pt idx="513">
                  <c:v>4845.9575896000006</c:v>
                </c:pt>
                <c:pt idx="514">
                  <c:v>4841.956827</c:v>
                </c:pt>
                <c:pt idx="515">
                  <c:v>4833.1570287000013</c:v>
                </c:pt>
                <c:pt idx="516">
                  <c:v>4844.5800616000024</c:v>
                </c:pt>
                <c:pt idx="517">
                  <c:v>4845.2821979999999</c:v>
                </c:pt>
                <c:pt idx="518">
                  <c:v>4853.4094880999992</c:v>
                </c:pt>
                <c:pt idx="519">
                  <c:v>4861.9395110999994</c:v>
                </c:pt>
                <c:pt idx="520">
                  <c:v>4853.8434685000002</c:v>
                </c:pt>
                <c:pt idx="521">
                  <c:v>4853.1439331000001</c:v>
                </c:pt>
                <c:pt idx="522">
                  <c:v>4850.0052020000003</c:v>
                </c:pt>
                <c:pt idx="523">
                  <c:v>4851.3903922999998</c:v>
                </c:pt>
                <c:pt idx="524">
                  <c:v>4857.1337986999997</c:v>
                </c:pt>
                <c:pt idx="525">
                  <c:v>4847.5929935000113</c:v>
                </c:pt>
                <c:pt idx="526">
                  <c:v>4861.9202964000024</c:v>
                </c:pt>
                <c:pt idx="527">
                  <c:v>4871.4036866999995</c:v>
                </c:pt>
                <c:pt idx="528">
                  <c:v>4863.6304245000201</c:v>
                </c:pt>
                <c:pt idx="529">
                  <c:v>4862.2556940000004</c:v>
                </c:pt>
                <c:pt idx="530">
                  <c:v>4865.3716965000003</c:v>
                </c:pt>
                <c:pt idx="531">
                  <c:v>4884.5530525000004</c:v>
                </c:pt>
                <c:pt idx="532">
                  <c:v>4874.0945396000034</c:v>
                </c:pt>
                <c:pt idx="533">
                  <c:v>4881.4568052000004</c:v>
                </c:pt>
                <c:pt idx="534">
                  <c:v>4871.5643609000008</c:v>
                </c:pt>
                <c:pt idx="535">
                  <c:v>4879.1762669000054</c:v>
                </c:pt>
                <c:pt idx="536">
                  <c:v>4876.3301791000004</c:v>
                </c:pt>
                <c:pt idx="537">
                  <c:v>4872.7956389000001</c:v>
                </c:pt>
                <c:pt idx="538">
                  <c:v>4875.2419538000004</c:v>
                </c:pt>
                <c:pt idx="539">
                  <c:v>4875.9966705000024</c:v>
                </c:pt>
                <c:pt idx="540">
                  <c:v>4872.0737684999995</c:v>
                </c:pt>
                <c:pt idx="541">
                  <c:v>4870.8227248000221</c:v>
                </c:pt>
                <c:pt idx="542">
                  <c:v>4880.5031027000005</c:v>
                </c:pt>
                <c:pt idx="543">
                  <c:v>4883.0881402000005</c:v>
                </c:pt>
                <c:pt idx="544">
                  <c:v>4863.8897444000004</c:v>
                </c:pt>
                <c:pt idx="545">
                  <c:v>4874.9808526999996</c:v>
                </c:pt>
                <c:pt idx="546">
                  <c:v>4878.2481925999991</c:v>
                </c:pt>
                <c:pt idx="547">
                  <c:v>4865.1146519000004</c:v>
                </c:pt>
                <c:pt idx="548">
                  <c:v>4871.6308520999992</c:v>
                </c:pt>
                <c:pt idx="549">
                  <c:v>4867.2878799999999</c:v>
                </c:pt>
                <c:pt idx="550">
                  <c:v>4885.3026136000044</c:v>
                </c:pt>
                <c:pt idx="551">
                  <c:v>4879.2036657000008</c:v>
                </c:pt>
                <c:pt idx="552">
                  <c:v>4878.5259682000014</c:v>
                </c:pt>
                <c:pt idx="553">
                  <c:v>4877.2196916000003</c:v>
                </c:pt>
                <c:pt idx="554">
                  <c:v>4866.6610694000392</c:v>
                </c:pt>
                <c:pt idx="555">
                  <c:v>4852.7416478999994</c:v>
                </c:pt>
                <c:pt idx="556">
                  <c:v>4825.1450331000024</c:v>
                </c:pt>
                <c:pt idx="557">
                  <c:v>4865.6600260000241</c:v>
                </c:pt>
                <c:pt idx="558">
                  <c:v>4869.9540356000007</c:v>
                </c:pt>
                <c:pt idx="559">
                  <c:v>4854.0399486000006</c:v>
                </c:pt>
                <c:pt idx="560">
                  <c:v>4863.1292856000182</c:v>
                </c:pt>
                <c:pt idx="561">
                  <c:v>4870.4787205999992</c:v>
                </c:pt>
                <c:pt idx="562">
                  <c:v>4866.6158153000006</c:v>
                </c:pt>
                <c:pt idx="563">
                  <c:v>4876.5840327999995</c:v>
                </c:pt>
                <c:pt idx="564">
                  <c:v>4867.5972603</c:v>
                </c:pt>
                <c:pt idx="565">
                  <c:v>4864.6635816000044</c:v>
                </c:pt>
                <c:pt idx="566">
                  <c:v>4872.6477150999999</c:v>
                </c:pt>
                <c:pt idx="567">
                  <c:v>4879.6362852000002</c:v>
                </c:pt>
                <c:pt idx="568">
                  <c:v>4870.0585455</c:v>
                </c:pt>
                <c:pt idx="569">
                  <c:v>4877.0317682999994</c:v>
                </c:pt>
                <c:pt idx="570">
                  <c:v>4877.0937271999992</c:v>
                </c:pt>
                <c:pt idx="571">
                  <c:v>4880.1466587000014</c:v>
                </c:pt>
                <c:pt idx="572">
                  <c:v>4872.2506240000203</c:v>
                </c:pt>
                <c:pt idx="573">
                  <c:v>4882.6229203000203</c:v>
                </c:pt>
                <c:pt idx="574">
                  <c:v>4887.1444021000007</c:v>
                </c:pt>
                <c:pt idx="575">
                  <c:v>4884.8662896000251</c:v>
                </c:pt>
                <c:pt idx="576">
                  <c:v>4866.9639118000005</c:v>
                </c:pt>
                <c:pt idx="577">
                  <c:v>4888.5962432000024</c:v>
                </c:pt>
                <c:pt idx="578">
                  <c:v>4893.2639118000006</c:v>
                </c:pt>
                <c:pt idx="579">
                  <c:v>4889.9348407999996</c:v>
                </c:pt>
                <c:pt idx="580">
                  <c:v>4899.3785577999997</c:v>
                </c:pt>
                <c:pt idx="581">
                  <c:v>4889.7484805999993</c:v>
                </c:pt>
                <c:pt idx="582">
                  <c:v>4887.0023449</c:v>
                </c:pt>
                <c:pt idx="583">
                  <c:v>4871.5165992000102</c:v>
                </c:pt>
                <c:pt idx="584">
                  <c:v>4872.9976078999998</c:v>
                </c:pt>
                <c:pt idx="585">
                  <c:v>4865.0196858000008</c:v>
                </c:pt>
                <c:pt idx="586">
                  <c:v>4853.0936460000003</c:v>
                </c:pt>
                <c:pt idx="587">
                  <c:v>4887.3920685000221</c:v>
                </c:pt>
                <c:pt idx="588">
                  <c:v>4870.6201082000034</c:v>
                </c:pt>
                <c:pt idx="589">
                  <c:v>4876.8709509999999</c:v>
                </c:pt>
                <c:pt idx="590">
                  <c:v>4881.8526774000202</c:v>
                </c:pt>
                <c:pt idx="591">
                  <c:v>4874.2701304000002</c:v>
                </c:pt>
                <c:pt idx="592">
                  <c:v>4882.0260103000001</c:v>
                </c:pt>
                <c:pt idx="593">
                  <c:v>4885.4093159999975</c:v>
                </c:pt>
                <c:pt idx="594">
                  <c:v>4877.3481257000003</c:v>
                </c:pt>
                <c:pt idx="595">
                  <c:v>4867.8982451000002</c:v>
                </c:pt>
                <c:pt idx="596">
                  <c:v>4873.0830128999996</c:v>
                </c:pt>
                <c:pt idx="597">
                  <c:v>4889.6674230000044</c:v>
                </c:pt>
                <c:pt idx="598">
                  <c:v>4879.4519173999997</c:v>
                </c:pt>
                <c:pt idx="599">
                  <c:v>4882.6631011000054</c:v>
                </c:pt>
                <c:pt idx="600">
                  <c:v>4852.9856999999993</c:v>
                </c:pt>
                <c:pt idx="601">
                  <c:v>4860.8606356000182</c:v>
                </c:pt>
                <c:pt idx="602">
                  <c:v>4795.2658237000014</c:v>
                </c:pt>
                <c:pt idx="603">
                  <c:v>4754.9708433999995</c:v>
                </c:pt>
                <c:pt idx="604">
                  <c:v>4743.2039725999994</c:v>
                </c:pt>
                <c:pt idx="605">
                  <c:v>4622.7266064000241</c:v>
                </c:pt>
                <c:pt idx="606">
                  <c:v>4421.6276962000102</c:v>
                </c:pt>
                <c:pt idx="607">
                  <c:v>4144.4826300000013</c:v>
                </c:pt>
                <c:pt idx="608">
                  <c:v>4305.3868254000054</c:v>
                </c:pt>
                <c:pt idx="609">
                  <c:v>4449.2611986000102</c:v>
                </c:pt>
                <c:pt idx="610">
                  <c:v>4459.8437684</c:v>
                </c:pt>
                <c:pt idx="611">
                  <c:v>4467.6559148000024</c:v>
                </c:pt>
                <c:pt idx="612">
                  <c:v>4386.6710076000008</c:v>
                </c:pt>
                <c:pt idx="613">
                  <c:v>4134.7472717000001</c:v>
                </c:pt>
                <c:pt idx="614">
                  <c:v>4180.0895147000001</c:v>
                </c:pt>
                <c:pt idx="615">
                  <c:v>4371.7848408999998</c:v>
                </c:pt>
                <c:pt idx="616">
                  <c:v>4377.7807098999992</c:v>
                </c:pt>
                <c:pt idx="617">
                  <c:v>4508.5717474999992</c:v>
                </c:pt>
                <c:pt idx="618">
                  <c:v>4545.5334025999991</c:v>
                </c:pt>
                <c:pt idx="619">
                  <c:v>4547.3106097000054</c:v>
                </c:pt>
                <c:pt idx="620">
                  <c:v>4427.6693220000034</c:v>
                </c:pt>
                <c:pt idx="621">
                  <c:v>4518.2538798000005</c:v>
                </c:pt>
                <c:pt idx="622">
                  <c:v>4208.8738472999985</c:v>
                </c:pt>
                <c:pt idx="623">
                  <c:v>3973.3581083000022</c:v>
                </c:pt>
                <c:pt idx="624">
                  <c:v>4379.4808749999993</c:v>
                </c:pt>
                <c:pt idx="625">
                  <c:v>4204.2784903999818</c:v>
                </c:pt>
                <c:pt idx="626">
                  <c:v>4344.2068823999998</c:v>
                </c:pt>
                <c:pt idx="627">
                  <c:v>4731.8255077000003</c:v>
                </c:pt>
                <c:pt idx="628">
                  <c:v>4762.4592506000008</c:v>
                </c:pt>
                <c:pt idx="629">
                  <c:v>4797.8015469000002</c:v>
                </c:pt>
                <c:pt idx="630">
                  <c:v>4771.2342428999991</c:v>
                </c:pt>
                <c:pt idx="631">
                  <c:v>4787.0954665000054</c:v>
                </c:pt>
                <c:pt idx="632">
                  <c:v>4815.9901312000002</c:v>
                </c:pt>
                <c:pt idx="633">
                  <c:v>4809.6101173000006</c:v>
                </c:pt>
                <c:pt idx="634">
                  <c:v>4814.8246937000113</c:v>
                </c:pt>
                <c:pt idx="635">
                  <c:v>4817.0717995999994</c:v>
                </c:pt>
                <c:pt idx="636">
                  <c:v>4800.7093158999996</c:v>
                </c:pt>
                <c:pt idx="637">
                  <c:v>4489.8758941000006</c:v>
                </c:pt>
                <c:pt idx="638">
                  <c:v>4338.9509607</c:v>
                </c:pt>
                <c:pt idx="639">
                  <c:v>4573.5928684000182</c:v>
                </c:pt>
                <c:pt idx="640">
                  <c:v>4755.0711318000003</c:v>
                </c:pt>
                <c:pt idx="641">
                  <c:v>4710.5799905999993</c:v>
                </c:pt>
                <c:pt idx="642">
                  <c:v>4416.2516340000202</c:v>
                </c:pt>
                <c:pt idx="643">
                  <c:v>4774.2898968999998</c:v>
                </c:pt>
                <c:pt idx="644">
                  <c:v>4659.3760253</c:v>
                </c:pt>
                <c:pt idx="645">
                  <c:v>4254.1131345000222</c:v>
                </c:pt>
                <c:pt idx="646">
                  <c:v>4330.0457242000002</c:v>
                </c:pt>
                <c:pt idx="647">
                  <c:v>4590.9811312000002</c:v>
                </c:pt>
                <c:pt idx="648">
                  <c:v>4529.2249492000001</c:v>
                </c:pt>
                <c:pt idx="649">
                  <c:v>4208.6076639000003</c:v>
                </c:pt>
                <c:pt idx="650">
                  <c:v>4302.1830204000034</c:v>
                </c:pt>
                <c:pt idx="651">
                  <c:v>4629.3381477999992</c:v>
                </c:pt>
                <c:pt idx="652">
                  <c:v>4640.9788600999991</c:v>
                </c:pt>
                <c:pt idx="653">
                  <c:v>4703.0663943</c:v>
                </c:pt>
                <c:pt idx="654">
                  <c:v>4679.5421505000004</c:v>
                </c:pt>
                <c:pt idx="655">
                  <c:v>4737.5108556000005</c:v>
                </c:pt>
                <c:pt idx="656">
                  <c:v>4779.4377797999996</c:v>
                </c:pt>
                <c:pt idx="657">
                  <c:v>4777.9173306999992</c:v>
                </c:pt>
                <c:pt idx="658">
                  <c:v>4778.2681794000182</c:v>
                </c:pt>
                <c:pt idx="659">
                  <c:v>4772.4023577999997</c:v>
                </c:pt>
                <c:pt idx="660">
                  <c:v>4727.5343752999997</c:v>
                </c:pt>
                <c:pt idx="661">
                  <c:v>4785.8040708000008</c:v>
                </c:pt>
                <c:pt idx="662">
                  <c:v>4805.7024077000005</c:v>
                </c:pt>
                <c:pt idx="663">
                  <c:v>4804.3654642000201</c:v>
                </c:pt>
                <c:pt idx="664">
                  <c:v>4796.8248852000006</c:v>
                </c:pt>
                <c:pt idx="665">
                  <c:v>4806.7942886000001</c:v>
                </c:pt>
                <c:pt idx="666">
                  <c:v>4729.5430327999993</c:v>
                </c:pt>
                <c:pt idx="667">
                  <c:v>4707.0088636</c:v>
                </c:pt>
                <c:pt idx="668">
                  <c:v>4578.8608963000006</c:v>
                </c:pt>
                <c:pt idx="669">
                  <c:v>4561.3294085000034</c:v>
                </c:pt>
                <c:pt idx="670">
                  <c:v>4439.5610200000201</c:v>
                </c:pt>
                <c:pt idx="671">
                  <c:v>4501.1418932000015</c:v>
                </c:pt>
                <c:pt idx="672">
                  <c:v>4257.8281529000005</c:v>
                </c:pt>
                <c:pt idx="673">
                  <c:v>4434.5666658000182</c:v>
                </c:pt>
                <c:pt idx="674">
                  <c:v>4094.6527386999996</c:v>
                </c:pt>
                <c:pt idx="675">
                  <c:v>4303.5798736000006</c:v>
                </c:pt>
                <c:pt idx="676">
                  <c:v>4138.45856</c:v>
                </c:pt>
                <c:pt idx="677">
                  <c:v>4312.0433589999975</c:v>
                </c:pt>
                <c:pt idx="678">
                  <c:v>4294.3264876000003</c:v>
                </c:pt>
                <c:pt idx="679">
                  <c:v>4649.6966288000222</c:v>
                </c:pt>
                <c:pt idx="680">
                  <c:v>4748.1425235000279</c:v>
                </c:pt>
                <c:pt idx="681">
                  <c:v>4756.2609140000004</c:v>
                </c:pt>
                <c:pt idx="682">
                  <c:v>4755.9390008999999</c:v>
                </c:pt>
                <c:pt idx="683">
                  <c:v>4748.6810661000054</c:v>
                </c:pt>
                <c:pt idx="684">
                  <c:v>4599.5223064000202</c:v>
                </c:pt>
                <c:pt idx="685">
                  <c:v>4465.7073447999992</c:v>
                </c:pt>
                <c:pt idx="686">
                  <c:v>4408.0605297000202</c:v>
                </c:pt>
                <c:pt idx="687">
                  <c:v>4396.9629216000221</c:v>
                </c:pt>
                <c:pt idx="688">
                  <c:v>4615.5907756000006</c:v>
                </c:pt>
                <c:pt idx="689">
                  <c:v>4455.1007164000002</c:v>
                </c:pt>
                <c:pt idx="690">
                  <c:v>4312.5143167000006</c:v>
                </c:pt>
                <c:pt idx="691">
                  <c:v>4324.4687318000006</c:v>
                </c:pt>
                <c:pt idx="692">
                  <c:v>4445.1624201000222</c:v>
                </c:pt>
                <c:pt idx="693">
                  <c:v>4619.9174589999975</c:v>
                </c:pt>
                <c:pt idx="694">
                  <c:v>4705.1766634000242</c:v>
                </c:pt>
                <c:pt idx="695">
                  <c:v>4603.7432361000001</c:v>
                </c:pt>
                <c:pt idx="696">
                  <c:v>4094.97972200001</c:v>
                </c:pt>
                <c:pt idx="697">
                  <c:v>3917.6850867000003</c:v>
                </c:pt>
                <c:pt idx="698">
                  <c:v>3864.1135197000012</c:v>
                </c:pt>
                <c:pt idx="699">
                  <c:v>4125.0870219000008</c:v>
                </c:pt>
                <c:pt idx="700">
                  <c:v>4278.6068981000035</c:v>
                </c:pt>
                <c:pt idx="701">
                  <c:v>4309.4078288999999</c:v>
                </c:pt>
                <c:pt idx="702">
                  <c:v>4247.1577347000002</c:v>
                </c:pt>
                <c:pt idx="703">
                  <c:v>4483.3885900999994</c:v>
                </c:pt>
                <c:pt idx="704">
                  <c:v>4471.5573042000005</c:v>
                </c:pt>
                <c:pt idx="705">
                  <c:v>4508.5611174000014</c:v>
                </c:pt>
                <c:pt idx="706">
                  <c:v>4323.7932361000003</c:v>
                </c:pt>
                <c:pt idx="707">
                  <c:v>4188.7643669000008</c:v>
                </c:pt>
                <c:pt idx="708">
                  <c:v>4427.4658517000007</c:v>
                </c:pt>
                <c:pt idx="709">
                  <c:v>4319.4374767999998</c:v>
                </c:pt>
                <c:pt idx="710">
                  <c:v>4160.4235359000004</c:v>
                </c:pt>
                <c:pt idx="711">
                  <c:v>4003.9430374000012</c:v>
                </c:pt>
                <c:pt idx="712">
                  <c:v>4301.1593897000002</c:v>
                </c:pt>
                <c:pt idx="713">
                  <c:v>4637.5897197999993</c:v>
                </c:pt>
                <c:pt idx="714">
                  <c:v>4707.7750369999994</c:v>
                </c:pt>
                <c:pt idx="715">
                  <c:v>4718.7915578999991</c:v>
                </c:pt>
                <c:pt idx="716">
                  <c:v>4745.1436865000014</c:v>
                </c:pt>
                <c:pt idx="717">
                  <c:v>4753.0609062000003</c:v>
                </c:pt>
                <c:pt idx="718">
                  <c:v>4749.5694843000001</c:v>
                </c:pt>
                <c:pt idx="719">
                  <c:v>4738.4595689000007</c:v>
                </c:pt>
                <c:pt idx="720">
                  <c:v>4751.5893702999992</c:v>
                </c:pt>
                <c:pt idx="721">
                  <c:v>4760.1995815000182</c:v>
                </c:pt>
                <c:pt idx="722">
                  <c:v>4718.9902433000007</c:v>
                </c:pt>
                <c:pt idx="723">
                  <c:v>4681.7505445000024</c:v>
                </c:pt>
                <c:pt idx="724">
                  <c:v>4682.6486357000003</c:v>
                </c:pt>
                <c:pt idx="725">
                  <c:v>4596.4751868999992</c:v>
                </c:pt>
                <c:pt idx="726">
                  <c:v>4515.1780899999994</c:v>
                </c:pt>
                <c:pt idx="727">
                  <c:v>4724.0026650000054</c:v>
                </c:pt>
                <c:pt idx="728">
                  <c:v>4698.7904232000001</c:v>
                </c:pt>
                <c:pt idx="729">
                  <c:v>4458.8829570000007</c:v>
                </c:pt>
                <c:pt idx="730">
                  <c:v>4376.5461080000014</c:v>
                </c:pt>
                <c:pt idx="731">
                  <c:v>4156.7796801000004</c:v>
                </c:pt>
                <c:pt idx="732">
                  <c:v>4339.8235638000024</c:v>
                </c:pt>
                <c:pt idx="733">
                  <c:v>4154.6902751000034</c:v>
                </c:pt>
                <c:pt idx="734">
                  <c:v>4302.9029825000007</c:v>
                </c:pt>
                <c:pt idx="735">
                  <c:v>4249.4767270999992</c:v>
                </c:pt>
                <c:pt idx="736">
                  <c:v>4448.7871805999994</c:v>
                </c:pt>
                <c:pt idx="737">
                  <c:v>4460.5054739000007</c:v>
                </c:pt>
                <c:pt idx="738">
                  <c:v>4415.7023122999999</c:v>
                </c:pt>
                <c:pt idx="739">
                  <c:v>4235.8080031</c:v>
                </c:pt>
                <c:pt idx="740">
                  <c:v>4100.5240276000013</c:v>
                </c:pt>
                <c:pt idx="741">
                  <c:v>4269.4131970999997</c:v>
                </c:pt>
                <c:pt idx="742">
                  <c:v>4389.0443216000003</c:v>
                </c:pt>
                <c:pt idx="743">
                  <c:v>4342.0527375000001</c:v>
                </c:pt>
                <c:pt idx="744">
                  <c:v>4390.3655196000054</c:v>
                </c:pt>
                <c:pt idx="745">
                  <c:v>4411.7380540999993</c:v>
                </c:pt>
                <c:pt idx="746">
                  <c:v>4309.9530997999991</c:v>
                </c:pt>
                <c:pt idx="747">
                  <c:v>4113.1687644000212</c:v>
                </c:pt>
                <c:pt idx="748">
                  <c:v>4236.2693497</c:v>
                </c:pt>
                <c:pt idx="749">
                  <c:v>3991.3893485000012</c:v>
                </c:pt>
                <c:pt idx="750">
                  <c:v>3983.4068152</c:v>
                </c:pt>
                <c:pt idx="751">
                  <c:v>4063.5117040000091</c:v>
                </c:pt>
                <c:pt idx="752">
                  <c:v>4322.1684038000003</c:v>
                </c:pt>
                <c:pt idx="753">
                  <c:v>4003.5401757</c:v>
                </c:pt>
                <c:pt idx="754">
                  <c:v>3998.8247786999996</c:v>
                </c:pt>
                <c:pt idx="755">
                  <c:v>4094.3687224000005</c:v>
                </c:pt>
                <c:pt idx="756">
                  <c:v>3953.1229428999995</c:v>
                </c:pt>
                <c:pt idx="757">
                  <c:v>3746.0701782000106</c:v>
                </c:pt>
                <c:pt idx="758">
                  <c:v>3701.4762713</c:v>
                </c:pt>
                <c:pt idx="759">
                  <c:v>3801.3981484999999</c:v>
                </c:pt>
                <c:pt idx="760">
                  <c:v>3887.6367319000001</c:v>
                </c:pt>
                <c:pt idx="761">
                  <c:v>3857.2087897999809</c:v>
                </c:pt>
                <c:pt idx="762">
                  <c:v>4247.6125430000202</c:v>
                </c:pt>
                <c:pt idx="763">
                  <c:v>4261.4368858999997</c:v>
                </c:pt>
                <c:pt idx="764">
                  <c:v>4111.8153107000007</c:v>
                </c:pt>
                <c:pt idx="765">
                  <c:v>4076.2675096000003</c:v>
                </c:pt>
                <c:pt idx="766">
                  <c:v>4040.9491579000101</c:v>
                </c:pt>
                <c:pt idx="767">
                  <c:v>3948.9604662000002</c:v>
                </c:pt>
                <c:pt idx="768">
                  <c:v>4100.8648324000014</c:v>
                </c:pt>
                <c:pt idx="769">
                  <c:v>4238.1066364000335</c:v>
                </c:pt>
                <c:pt idx="770">
                  <c:v>4250.0212623000034</c:v>
                </c:pt>
                <c:pt idx="771">
                  <c:v>4331.9872338999994</c:v>
                </c:pt>
                <c:pt idx="772">
                  <c:v>4126.1406916000014</c:v>
                </c:pt>
                <c:pt idx="773">
                  <c:v>4076.8509450000001</c:v>
                </c:pt>
                <c:pt idx="774">
                  <c:v>3947.7275863999998</c:v>
                </c:pt>
                <c:pt idx="775">
                  <c:v>4087.8140514000002</c:v>
                </c:pt>
                <c:pt idx="776">
                  <c:v>4548.2517109999999</c:v>
                </c:pt>
                <c:pt idx="777">
                  <c:v>4536.4625017000044</c:v>
                </c:pt>
                <c:pt idx="778">
                  <c:v>4525.0637577999996</c:v>
                </c:pt>
                <c:pt idx="779">
                  <c:v>4446.4782541999994</c:v>
                </c:pt>
                <c:pt idx="780">
                  <c:v>4459.8795085000002</c:v>
                </c:pt>
                <c:pt idx="781">
                  <c:v>4178.9828985999993</c:v>
                </c:pt>
                <c:pt idx="782">
                  <c:v>4175.6310734000044</c:v>
                </c:pt>
                <c:pt idx="783">
                  <c:v>4148.9425139000004</c:v>
                </c:pt>
                <c:pt idx="784">
                  <c:v>4182.9671555999994</c:v>
                </c:pt>
                <c:pt idx="785">
                  <c:v>4562.8832014000054</c:v>
                </c:pt>
                <c:pt idx="786">
                  <c:v>4573.1397873999995</c:v>
                </c:pt>
                <c:pt idx="787">
                  <c:v>4558.6277966000025</c:v>
                </c:pt>
                <c:pt idx="788">
                  <c:v>4507.6541419000014</c:v>
                </c:pt>
                <c:pt idx="789">
                  <c:v>4558.7707388999997</c:v>
                </c:pt>
                <c:pt idx="790">
                  <c:v>4637.5791230000004</c:v>
                </c:pt>
                <c:pt idx="791">
                  <c:v>4639.2867704</c:v>
                </c:pt>
                <c:pt idx="792">
                  <c:v>4653.4687220000005</c:v>
                </c:pt>
                <c:pt idx="793">
                  <c:v>4687.7954380000001</c:v>
                </c:pt>
                <c:pt idx="794">
                  <c:v>4677.5383147999992</c:v>
                </c:pt>
                <c:pt idx="795">
                  <c:v>4667.8527165000014</c:v>
                </c:pt>
                <c:pt idx="796">
                  <c:v>4697.8650057000013</c:v>
                </c:pt>
                <c:pt idx="797">
                  <c:v>4691.2164337000004</c:v>
                </c:pt>
                <c:pt idx="798">
                  <c:v>4695.5372096000001</c:v>
                </c:pt>
                <c:pt idx="799">
                  <c:v>4677.3002321000004</c:v>
                </c:pt>
                <c:pt idx="800">
                  <c:v>4677.1599918000002</c:v>
                </c:pt>
                <c:pt idx="801">
                  <c:v>4693.4347656999998</c:v>
                </c:pt>
                <c:pt idx="802">
                  <c:v>4684.6610935000244</c:v>
                </c:pt>
                <c:pt idx="803">
                  <c:v>4680.8397469999991</c:v>
                </c:pt>
                <c:pt idx="804">
                  <c:v>4695.7555452999995</c:v>
                </c:pt>
                <c:pt idx="805">
                  <c:v>4684.0411948000001</c:v>
                </c:pt>
                <c:pt idx="806">
                  <c:v>4703.4655550000007</c:v>
                </c:pt>
                <c:pt idx="807">
                  <c:v>4707.1373252999992</c:v>
                </c:pt>
                <c:pt idx="808">
                  <c:v>4703.1490508000006</c:v>
                </c:pt>
                <c:pt idx="809">
                  <c:v>4694.1748214000054</c:v>
                </c:pt>
                <c:pt idx="810">
                  <c:v>4704.6764155000001</c:v>
                </c:pt>
                <c:pt idx="811">
                  <c:v>4710.8597950999992</c:v>
                </c:pt>
                <c:pt idx="812">
                  <c:v>4713.7670972999986</c:v>
                </c:pt>
                <c:pt idx="813">
                  <c:v>4728.4718226000005</c:v>
                </c:pt>
                <c:pt idx="814">
                  <c:v>4650.2218785000014</c:v>
                </c:pt>
                <c:pt idx="815">
                  <c:v>4481.4709930999998</c:v>
                </c:pt>
                <c:pt idx="816">
                  <c:v>4330.4782574999999</c:v>
                </c:pt>
                <c:pt idx="817">
                  <c:v>4055.5797416</c:v>
                </c:pt>
                <c:pt idx="818">
                  <c:v>4421.8393381999995</c:v>
                </c:pt>
                <c:pt idx="819">
                  <c:v>4433.9336925999996</c:v>
                </c:pt>
                <c:pt idx="820">
                  <c:v>4622.7508035000001</c:v>
                </c:pt>
                <c:pt idx="821">
                  <c:v>4584.1981116000024</c:v>
                </c:pt>
                <c:pt idx="822">
                  <c:v>4525.1652700000222</c:v>
                </c:pt>
                <c:pt idx="823">
                  <c:v>4725.5080602000007</c:v>
                </c:pt>
                <c:pt idx="824">
                  <c:v>4744.3186224000201</c:v>
                </c:pt>
                <c:pt idx="825">
                  <c:v>4731.8716048000024</c:v>
                </c:pt>
                <c:pt idx="826">
                  <c:v>4742.7665630000201</c:v>
                </c:pt>
                <c:pt idx="827">
                  <c:v>4729.2054076000004</c:v>
                </c:pt>
                <c:pt idx="828">
                  <c:v>4733.1607320000003</c:v>
                </c:pt>
                <c:pt idx="829">
                  <c:v>4620.5477606999993</c:v>
                </c:pt>
                <c:pt idx="830">
                  <c:v>4411.8611820000024</c:v>
                </c:pt>
                <c:pt idx="831">
                  <c:v>4489.0816333000002</c:v>
                </c:pt>
                <c:pt idx="832">
                  <c:v>4467.8050814000044</c:v>
                </c:pt>
                <c:pt idx="833">
                  <c:v>4646.4805885999995</c:v>
                </c:pt>
                <c:pt idx="834">
                  <c:v>4369.9274706000006</c:v>
                </c:pt>
                <c:pt idx="835">
                  <c:v>4114.2878824999998</c:v>
                </c:pt>
                <c:pt idx="836">
                  <c:v>4630.4476106999991</c:v>
                </c:pt>
                <c:pt idx="837">
                  <c:v>4574.6367408000006</c:v>
                </c:pt>
                <c:pt idx="838">
                  <c:v>4724.9783831999985</c:v>
                </c:pt>
                <c:pt idx="839">
                  <c:v>4729.6443945000001</c:v>
                </c:pt>
                <c:pt idx="840">
                  <c:v>4717.5112741000212</c:v>
                </c:pt>
                <c:pt idx="841">
                  <c:v>4681.3572581000008</c:v>
                </c:pt>
                <c:pt idx="842">
                  <c:v>4547.8132609000004</c:v>
                </c:pt>
                <c:pt idx="843">
                  <c:v>4445.9829891000009</c:v>
                </c:pt>
                <c:pt idx="844">
                  <c:v>4035.4177145000158</c:v>
                </c:pt>
                <c:pt idx="845">
                  <c:v>4037.1902398999996</c:v>
                </c:pt>
                <c:pt idx="846">
                  <c:v>4046.9499026000012</c:v>
                </c:pt>
                <c:pt idx="847">
                  <c:v>4228.9070819999997</c:v>
                </c:pt>
                <c:pt idx="848">
                  <c:v>4407.4472135000005</c:v>
                </c:pt>
                <c:pt idx="849">
                  <c:v>4328.9359860999994</c:v>
                </c:pt>
                <c:pt idx="850">
                  <c:v>4681.3347117999992</c:v>
                </c:pt>
                <c:pt idx="851">
                  <c:v>4688.0711064000034</c:v>
                </c:pt>
                <c:pt idx="852">
                  <c:v>4616.4103394000003</c:v>
                </c:pt>
                <c:pt idx="853">
                  <c:v>4650.9165525000008</c:v>
                </c:pt>
                <c:pt idx="854">
                  <c:v>4666.4028482999993</c:v>
                </c:pt>
                <c:pt idx="855">
                  <c:v>4691.1090951000006</c:v>
                </c:pt>
                <c:pt idx="856">
                  <c:v>4704.7710308000005</c:v>
                </c:pt>
                <c:pt idx="857">
                  <c:v>4722.2121827000001</c:v>
                </c:pt>
                <c:pt idx="858">
                  <c:v>4760.2252928000007</c:v>
                </c:pt>
                <c:pt idx="859">
                  <c:v>4770.4030927999975</c:v>
                </c:pt>
                <c:pt idx="860">
                  <c:v>4761.7064250000003</c:v>
                </c:pt>
                <c:pt idx="861">
                  <c:v>4784.1459696000202</c:v>
                </c:pt>
                <c:pt idx="862">
                  <c:v>4784.6633540000003</c:v>
                </c:pt>
                <c:pt idx="863">
                  <c:v>4713.7255719000013</c:v>
                </c:pt>
                <c:pt idx="864">
                  <c:v>4465.9209031</c:v>
                </c:pt>
                <c:pt idx="865">
                  <c:v>4341.6494054000004</c:v>
                </c:pt>
                <c:pt idx="866">
                  <c:v>4184.2279619000001</c:v>
                </c:pt>
                <c:pt idx="867">
                  <c:v>3936.2708764999998</c:v>
                </c:pt>
                <c:pt idx="868">
                  <c:v>3910.3372207000002</c:v>
                </c:pt>
                <c:pt idx="869">
                  <c:v>3927.8842881999899</c:v>
                </c:pt>
                <c:pt idx="870">
                  <c:v>4309.5988920999998</c:v>
                </c:pt>
                <c:pt idx="871">
                  <c:v>4534.9712457000005</c:v>
                </c:pt>
                <c:pt idx="872">
                  <c:v>4005.8082753999997</c:v>
                </c:pt>
                <c:pt idx="873">
                  <c:v>4140.1635815000054</c:v>
                </c:pt>
                <c:pt idx="874">
                  <c:v>4056.0794101000001</c:v>
                </c:pt>
                <c:pt idx="875">
                  <c:v>4309.8911068000034</c:v>
                </c:pt>
                <c:pt idx="876">
                  <c:v>4306.5590562000007</c:v>
                </c:pt>
                <c:pt idx="877">
                  <c:v>3885.5825583999999</c:v>
                </c:pt>
                <c:pt idx="878">
                  <c:v>3934.6625492999997</c:v>
                </c:pt>
                <c:pt idx="879">
                  <c:v>3874.9334269000101</c:v>
                </c:pt>
                <c:pt idx="880">
                  <c:v>3847.6223361000002</c:v>
                </c:pt>
                <c:pt idx="881">
                  <c:v>3844.6134168000167</c:v>
                </c:pt>
                <c:pt idx="882">
                  <c:v>4017.2388501999894</c:v>
                </c:pt>
                <c:pt idx="883">
                  <c:v>4240.6093698000004</c:v>
                </c:pt>
                <c:pt idx="884">
                  <c:v>4124.6967689000003</c:v>
                </c:pt>
                <c:pt idx="885">
                  <c:v>4056.3022394999998</c:v>
                </c:pt>
                <c:pt idx="886">
                  <c:v>4041.1459378000022</c:v>
                </c:pt>
                <c:pt idx="887">
                  <c:v>3747.1178116999999</c:v>
                </c:pt>
                <c:pt idx="888">
                  <c:v>3965.8719596000101</c:v>
                </c:pt>
                <c:pt idx="889">
                  <c:v>3901.8126189000022</c:v>
                </c:pt>
                <c:pt idx="890">
                  <c:v>4014.8179604000002</c:v>
                </c:pt>
                <c:pt idx="891">
                  <c:v>4098.8244009</c:v>
                </c:pt>
                <c:pt idx="892">
                  <c:v>4210.7695348000034</c:v>
                </c:pt>
                <c:pt idx="893">
                  <c:v>4206.8206432000034</c:v>
                </c:pt>
                <c:pt idx="894">
                  <c:v>4161.1634151000007</c:v>
                </c:pt>
                <c:pt idx="895">
                  <c:v>4167.8603278000001</c:v>
                </c:pt>
                <c:pt idx="896">
                  <c:v>4160.6933750000007</c:v>
                </c:pt>
                <c:pt idx="897">
                  <c:v>4055.1629079999998</c:v>
                </c:pt>
                <c:pt idx="898">
                  <c:v>4216.4789220999992</c:v>
                </c:pt>
                <c:pt idx="899">
                  <c:v>4211.7788997999996</c:v>
                </c:pt>
                <c:pt idx="900">
                  <c:v>4132.8770775999992</c:v>
                </c:pt>
                <c:pt idx="901">
                  <c:v>3532.2460081999884</c:v>
                </c:pt>
                <c:pt idx="902">
                  <c:v>3891.1598921</c:v>
                </c:pt>
                <c:pt idx="903">
                  <c:v>3876.2311349000111</c:v>
                </c:pt>
                <c:pt idx="904">
                  <c:v>4054.666733</c:v>
                </c:pt>
                <c:pt idx="905">
                  <c:v>4010.4636715999995</c:v>
                </c:pt>
                <c:pt idx="906">
                  <c:v>3770.5358156000002</c:v>
                </c:pt>
                <c:pt idx="907">
                  <c:v>3915.6555801</c:v>
                </c:pt>
                <c:pt idx="908">
                  <c:v>3795.5324574000001</c:v>
                </c:pt>
                <c:pt idx="909">
                  <c:v>3700.2094547999905</c:v>
                </c:pt>
                <c:pt idx="910">
                  <c:v>3685.0591482000091</c:v>
                </c:pt>
                <c:pt idx="911">
                  <c:v>4121.7939069999993</c:v>
                </c:pt>
                <c:pt idx="912">
                  <c:v>3842.7511899000001</c:v>
                </c:pt>
                <c:pt idx="913">
                  <c:v>4295.8994290000182</c:v>
                </c:pt>
                <c:pt idx="914">
                  <c:v>3966.0485307999998</c:v>
                </c:pt>
                <c:pt idx="915">
                  <c:v>3598.9484975</c:v>
                </c:pt>
                <c:pt idx="916">
                  <c:v>3992.9130306000111</c:v>
                </c:pt>
                <c:pt idx="917">
                  <c:v>4036.0136453</c:v>
                </c:pt>
                <c:pt idx="918">
                  <c:v>4171.3106989000007</c:v>
                </c:pt>
                <c:pt idx="919">
                  <c:v>3785.2161230999995</c:v>
                </c:pt>
                <c:pt idx="920">
                  <c:v>3797.7241820000004</c:v>
                </c:pt>
                <c:pt idx="921">
                  <c:v>3863.6371496000002</c:v>
                </c:pt>
                <c:pt idx="922">
                  <c:v>3843.8248390000003</c:v>
                </c:pt>
                <c:pt idx="923">
                  <c:v>3833.7290789999997</c:v>
                </c:pt>
                <c:pt idx="924">
                  <c:v>3823.4910472000111</c:v>
                </c:pt>
                <c:pt idx="925">
                  <c:v>3815.767824099989</c:v>
                </c:pt>
                <c:pt idx="926">
                  <c:v>3778.6984078</c:v>
                </c:pt>
                <c:pt idx="927">
                  <c:v>3811.2712492000001</c:v>
                </c:pt>
                <c:pt idx="928">
                  <c:v>4066.13666839999</c:v>
                </c:pt>
                <c:pt idx="929">
                  <c:v>4055.4867475999999</c:v>
                </c:pt>
                <c:pt idx="930">
                  <c:v>3916.0430514</c:v>
                </c:pt>
                <c:pt idx="931">
                  <c:v>4193.3609361000044</c:v>
                </c:pt>
                <c:pt idx="932">
                  <c:v>3794.2799649999997</c:v>
                </c:pt>
                <c:pt idx="933">
                  <c:v>3732.23856939999</c:v>
                </c:pt>
                <c:pt idx="934">
                  <c:v>3733.7754411999899</c:v>
                </c:pt>
                <c:pt idx="935">
                  <c:v>3641.0329793999999</c:v>
                </c:pt>
                <c:pt idx="936">
                  <c:v>4282.9319388999993</c:v>
                </c:pt>
                <c:pt idx="937">
                  <c:v>4031.7160348999996</c:v>
                </c:pt>
                <c:pt idx="938">
                  <c:v>3925.6840218999987</c:v>
                </c:pt>
                <c:pt idx="939">
                  <c:v>3979.9098492000003</c:v>
                </c:pt>
                <c:pt idx="940">
                  <c:v>4141.2964961000025</c:v>
                </c:pt>
                <c:pt idx="941">
                  <c:v>3917.8512790000086</c:v>
                </c:pt>
                <c:pt idx="942">
                  <c:v>4138.9455391000001</c:v>
                </c:pt>
                <c:pt idx="943">
                  <c:v>4335.3990769000002</c:v>
                </c:pt>
                <c:pt idx="944">
                  <c:v>4136.8845860000001</c:v>
                </c:pt>
                <c:pt idx="945">
                  <c:v>4209.5795690000004</c:v>
                </c:pt>
                <c:pt idx="946">
                  <c:v>3991.3288579999999</c:v>
                </c:pt>
                <c:pt idx="947">
                  <c:v>3977.5280110999997</c:v>
                </c:pt>
                <c:pt idx="948">
                  <c:v>4006.4261084000004</c:v>
                </c:pt>
                <c:pt idx="949">
                  <c:v>3946.7623042</c:v>
                </c:pt>
                <c:pt idx="950">
                  <c:v>3979.7707934</c:v>
                </c:pt>
                <c:pt idx="951">
                  <c:v>4180.2735823999965</c:v>
                </c:pt>
                <c:pt idx="952">
                  <c:v>4210.5513721000007</c:v>
                </c:pt>
                <c:pt idx="953">
                  <c:v>4104.1364632000013</c:v>
                </c:pt>
                <c:pt idx="954">
                  <c:v>4303.1568635000222</c:v>
                </c:pt>
                <c:pt idx="955">
                  <c:v>4467.2027721999993</c:v>
                </c:pt>
                <c:pt idx="956">
                  <c:v>4584.9418641000002</c:v>
                </c:pt>
                <c:pt idx="957">
                  <c:v>4554.2475487999991</c:v>
                </c:pt>
                <c:pt idx="958">
                  <c:v>4508.7350076999992</c:v>
                </c:pt>
                <c:pt idx="959">
                  <c:v>4135.0960297000202</c:v>
                </c:pt>
                <c:pt idx="960">
                  <c:v>4025.2865112000004</c:v>
                </c:pt>
                <c:pt idx="961">
                  <c:v>4001.2773984999999</c:v>
                </c:pt>
                <c:pt idx="962">
                  <c:v>4156.4515117000001</c:v>
                </c:pt>
                <c:pt idx="963">
                  <c:v>4227.5281253000003</c:v>
                </c:pt>
                <c:pt idx="964">
                  <c:v>4442.4366169000004</c:v>
                </c:pt>
                <c:pt idx="965">
                  <c:v>4567.3224330000221</c:v>
                </c:pt>
                <c:pt idx="966">
                  <c:v>4246.8704243000002</c:v>
                </c:pt>
                <c:pt idx="967">
                  <c:v>4004.6949036999999</c:v>
                </c:pt>
                <c:pt idx="968">
                  <c:v>4186.8760839000006</c:v>
                </c:pt>
                <c:pt idx="969">
                  <c:v>4307.9297972999975</c:v>
                </c:pt>
                <c:pt idx="970">
                  <c:v>4250.3664995000054</c:v>
                </c:pt>
                <c:pt idx="971">
                  <c:v>4589.2472476999992</c:v>
                </c:pt>
                <c:pt idx="972">
                  <c:v>4519.7654261000034</c:v>
                </c:pt>
                <c:pt idx="973">
                  <c:v>3911.4959874000001</c:v>
                </c:pt>
                <c:pt idx="974">
                  <c:v>3703.3531706000167</c:v>
                </c:pt>
                <c:pt idx="975">
                  <c:v>3796.0211327000111</c:v>
                </c:pt>
                <c:pt idx="976">
                  <c:v>4291.1394204000044</c:v>
                </c:pt>
                <c:pt idx="977">
                  <c:v>4289.3103514000004</c:v>
                </c:pt>
                <c:pt idx="978">
                  <c:v>4463.1258708000014</c:v>
                </c:pt>
                <c:pt idx="979">
                  <c:v>4569.0348422999996</c:v>
                </c:pt>
                <c:pt idx="980">
                  <c:v>4354.6333589999995</c:v>
                </c:pt>
                <c:pt idx="981">
                  <c:v>4419.9943061999993</c:v>
                </c:pt>
                <c:pt idx="982">
                  <c:v>4395.2578160999992</c:v>
                </c:pt>
                <c:pt idx="983">
                  <c:v>4093.2633771000001</c:v>
                </c:pt>
                <c:pt idx="984">
                  <c:v>3904.2142843999909</c:v>
                </c:pt>
                <c:pt idx="985">
                  <c:v>3877.7043548000001</c:v>
                </c:pt>
                <c:pt idx="986">
                  <c:v>4203.9033537999985</c:v>
                </c:pt>
                <c:pt idx="987">
                  <c:v>4099.4001130000006</c:v>
                </c:pt>
                <c:pt idx="988">
                  <c:v>4081.2441298000003</c:v>
                </c:pt>
                <c:pt idx="989">
                  <c:v>4155.7155290000183</c:v>
                </c:pt>
                <c:pt idx="990">
                  <c:v>3972.7075184999999</c:v>
                </c:pt>
                <c:pt idx="991">
                  <c:v>4317.483017899981</c:v>
                </c:pt>
                <c:pt idx="992">
                  <c:v>4353.4805241000004</c:v>
                </c:pt>
                <c:pt idx="993">
                  <c:v>4467.8979071999993</c:v>
                </c:pt>
                <c:pt idx="994">
                  <c:v>4265.8037718000005</c:v>
                </c:pt>
                <c:pt idx="995">
                  <c:v>4164.7915049000003</c:v>
                </c:pt>
                <c:pt idx="996">
                  <c:v>4178.4650837000008</c:v>
                </c:pt>
                <c:pt idx="997">
                  <c:v>4127.3022017000221</c:v>
                </c:pt>
                <c:pt idx="998">
                  <c:v>4159.5727947000005</c:v>
                </c:pt>
                <c:pt idx="999">
                  <c:v>4065.4792223000022</c:v>
                </c:pt>
                <c:pt idx="1000">
                  <c:v>4096.3205356000044</c:v>
                </c:pt>
                <c:pt idx="1001">
                  <c:v>4019.4675846</c:v>
                </c:pt>
                <c:pt idx="1002">
                  <c:v>3955.5927221000002</c:v>
                </c:pt>
                <c:pt idx="1003">
                  <c:v>4072.5608547999987</c:v>
                </c:pt>
                <c:pt idx="1004">
                  <c:v>4316.4527111000007</c:v>
                </c:pt>
                <c:pt idx="1005">
                  <c:v>4171.4631165000001</c:v>
                </c:pt>
                <c:pt idx="1006">
                  <c:v>3906.3165041999996</c:v>
                </c:pt>
                <c:pt idx="1007">
                  <c:v>3886.4372662000101</c:v>
                </c:pt>
                <c:pt idx="1008">
                  <c:v>3897.8206635000001</c:v>
                </c:pt>
                <c:pt idx="1009">
                  <c:v>3775.8875403000002</c:v>
                </c:pt>
                <c:pt idx="1010">
                  <c:v>4033.0648163000001</c:v>
                </c:pt>
                <c:pt idx="1011">
                  <c:v>3854.3151487000091</c:v>
                </c:pt>
                <c:pt idx="1012">
                  <c:v>4114.6277337000001</c:v>
                </c:pt>
                <c:pt idx="1013">
                  <c:v>4040.0905458000002</c:v>
                </c:pt>
                <c:pt idx="1014">
                  <c:v>4101.1108237000044</c:v>
                </c:pt>
                <c:pt idx="1015">
                  <c:v>4284.5088426999991</c:v>
                </c:pt>
                <c:pt idx="1016">
                  <c:v>4342.6565385000222</c:v>
                </c:pt>
                <c:pt idx="1017">
                  <c:v>3875.6929947000003</c:v>
                </c:pt>
                <c:pt idx="1018">
                  <c:v>3662.5338987999999</c:v>
                </c:pt>
                <c:pt idx="1019">
                  <c:v>4141.9980019999994</c:v>
                </c:pt>
                <c:pt idx="1020">
                  <c:v>3856.2765226000001</c:v>
                </c:pt>
                <c:pt idx="1021">
                  <c:v>4145.6240114000202</c:v>
                </c:pt>
                <c:pt idx="1022">
                  <c:v>4060.905377800013</c:v>
                </c:pt>
                <c:pt idx="1023">
                  <c:v>4126.0418556999994</c:v>
                </c:pt>
                <c:pt idx="1024">
                  <c:v>3987.1943276000002</c:v>
                </c:pt>
                <c:pt idx="1025">
                  <c:v>4069.8619503000091</c:v>
                </c:pt>
                <c:pt idx="1026">
                  <c:v>4103.3556489000002</c:v>
                </c:pt>
                <c:pt idx="1027">
                  <c:v>4139.6537670000007</c:v>
                </c:pt>
                <c:pt idx="1028">
                  <c:v>4374.1978149000006</c:v>
                </c:pt>
                <c:pt idx="1029">
                  <c:v>4350.6161104000203</c:v>
                </c:pt>
                <c:pt idx="1030">
                  <c:v>4064.0211297999999</c:v>
                </c:pt>
                <c:pt idx="1031">
                  <c:v>3815.3851643000012</c:v>
                </c:pt>
                <c:pt idx="1032">
                  <c:v>4115.9837006999996</c:v>
                </c:pt>
                <c:pt idx="1033">
                  <c:v>4045.7541956</c:v>
                </c:pt>
                <c:pt idx="1034">
                  <c:v>4096.4045489999999</c:v>
                </c:pt>
                <c:pt idx="1035">
                  <c:v>4177.4029910000045</c:v>
                </c:pt>
                <c:pt idx="1036">
                  <c:v>4083.1084877999842</c:v>
                </c:pt>
                <c:pt idx="1037">
                  <c:v>3784.6949903</c:v>
                </c:pt>
                <c:pt idx="1038">
                  <c:v>4038.5971857000004</c:v>
                </c:pt>
                <c:pt idx="1039">
                  <c:v>4056.7035272000012</c:v>
                </c:pt>
                <c:pt idx="1040">
                  <c:v>4157.6227687000182</c:v>
                </c:pt>
                <c:pt idx="1041">
                  <c:v>4242.0842774000002</c:v>
                </c:pt>
                <c:pt idx="1042">
                  <c:v>4123.5648665000044</c:v>
                </c:pt>
                <c:pt idx="1043">
                  <c:v>4053.9975333000125</c:v>
                </c:pt>
                <c:pt idx="1044">
                  <c:v>3978.0443740999999</c:v>
                </c:pt>
                <c:pt idx="1045">
                  <c:v>3989.86719700001</c:v>
                </c:pt>
                <c:pt idx="1046">
                  <c:v>4046.2757533000022</c:v>
                </c:pt>
                <c:pt idx="1047">
                  <c:v>3841.7898072999997</c:v>
                </c:pt>
                <c:pt idx="1048">
                  <c:v>3739.4773017000002</c:v>
                </c:pt>
                <c:pt idx="1049">
                  <c:v>3974.4419971000002</c:v>
                </c:pt>
                <c:pt idx="1050">
                  <c:v>4014.6858242999997</c:v>
                </c:pt>
                <c:pt idx="1051">
                  <c:v>4011.8142749000012</c:v>
                </c:pt>
                <c:pt idx="1052">
                  <c:v>3858.643298</c:v>
                </c:pt>
                <c:pt idx="1053">
                  <c:v>3819.8779172000172</c:v>
                </c:pt>
                <c:pt idx="1054">
                  <c:v>3976.6133244000002</c:v>
                </c:pt>
                <c:pt idx="1055">
                  <c:v>4121.5819039000007</c:v>
                </c:pt>
                <c:pt idx="1056">
                  <c:v>3728.9115069000172</c:v>
                </c:pt>
                <c:pt idx="1057">
                  <c:v>3999.5122834000003</c:v>
                </c:pt>
                <c:pt idx="1058">
                  <c:v>3959.8426564000001</c:v>
                </c:pt>
                <c:pt idx="1059">
                  <c:v>3949.5715549000111</c:v>
                </c:pt>
                <c:pt idx="1060">
                  <c:v>4251.5932069</c:v>
                </c:pt>
                <c:pt idx="1061">
                  <c:v>3899.4531644000012</c:v>
                </c:pt>
                <c:pt idx="1062">
                  <c:v>3753.8238021000002</c:v>
                </c:pt>
                <c:pt idx="1063">
                  <c:v>4181.4308853999819</c:v>
                </c:pt>
                <c:pt idx="1064">
                  <c:v>4002.0500509000012</c:v>
                </c:pt>
                <c:pt idx="1065">
                  <c:v>3826.9913076000139</c:v>
                </c:pt>
                <c:pt idx="1066">
                  <c:v>3756.5146461999998</c:v>
                </c:pt>
                <c:pt idx="1067">
                  <c:v>3805.9998239000001</c:v>
                </c:pt>
                <c:pt idx="1068">
                  <c:v>3636.7302785000002</c:v>
                </c:pt>
                <c:pt idx="1069">
                  <c:v>3763.8628141000004</c:v>
                </c:pt>
                <c:pt idx="1070">
                  <c:v>3747.5117980000091</c:v>
                </c:pt>
                <c:pt idx="1071">
                  <c:v>4071.1238679999997</c:v>
                </c:pt>
                <c:pt idx="1072">
                  <c:v>4447.4916467000003</c:v>
                </c:pt>
                <c:pt idx="1073">
                  <c:v>4167.6843789000004</c:v>
                </c:pt>
                <c:pt idx="1074">
                  <c:v>4169.9480284000001</c:v>
                </c:pt>
                <c:pt idx="1075">
                  <c:v>4152.3217854000004</c:v>
                </c:pt>
                <c:pt idx="1076">
                  <c:v>4430.5877897999999</c:v>
                </c:pt>
                <c:pt idx="1077">
                  <c:v>4670.3656513000014</c:v>
                </c:pt>
                <c:pt idx="1078">
                  <c:v>4047.6810371000001</c:v>
                </c:pt>
                <c:pt idx="1079">
                  <c:v>4108.4726659000007</c:v>
                </c:pt>
                <c:pt idx="1080">
                  <c:v>3845.4464440999914</c:v>
                </c:pt>
                <c:pt idx="1081">
                  <c:v>3905.0150239000022</c:v>
                </c:pt>
                <c:pt idx="1082">
                  <c:v>3660.6235393999996</c:v>
                </c:pt>
                <c:pt idx="1083">
                  <c:v>3841.1679164000002</c:v>
                </c:pt>
                <c:pt idx="1084">
                  <c:v>4136.2412916000003</c:v>
                </c:pt>
                <c:pt idx="1085">
                  <c:v>3880.3753078000168</c:v>
                </c:pt>
                <c:pt idx="1086">
                  <c:v>3946.0015926000101</c:v>
                </c:pt>
                <c:pt idx="1087">
                  <c:v>3979.6391151000012</c:v>
                </c:pt>
                <c:pt idx="1088">
                  <c:v>3787.7808582999987</c:v>
                </c:pt>
                <c:pt idx="1089">
                  <c:v>4430.4339531999995</c:v>
                </c:pt>
                <c:pt idx="1090">
                  <c:v>4656.8671082000001</c:v>
                </c:pt>
                <c:pt idx="1091">
                  <c:v>4580.9744400999998</c:v>
                </c:pt>
                <c:pt idx="1092">
                  <c:v>4270.0163579999999</c:v>
                </c:pt>
                <c:pt idx="1093">
                  <c:v>4231.2497261000008</c:v>
                </c:pt>
                <c:pt idx="1094">
                  <c:v>4150.9938392999993</c:v>
                </c:pt>
                <c:pt idx="1095">
                  <c:v>4087.1379346000012</c:v>
                </c:pt>
                <c:pt idx="1096">
                  <c:v>4064.4882654999833</c:v>
                </c:pt>
                <c:pt idx="1097">
                  <c:v>4601.3218888000001</c:v>
                </c:pt>
                <c:pt idx="1098">
                  <c:v>4917.0921265000297</c:v>
                </c:pt>
                <c:pt idx="1099">
                  <c:v>4793.8956721000013</c:v>
                </c:pt>
                <c:pt idx="1100">
                  <c:v>4752.8804903999999</c:v>
                </c:pt>
                <c:pt idx="1101">
                  <c:v>4670.8809798000002</c:v>
                </c:pt>
                <c:pt idx="1102">
                  <c:v>4452.2419750000008</c:v>
                </c:pt>
                <c:pt idx="1103">
                  <c:v>4691.6633395000044</c:v>
                </c:pt>
                <c:pt idx="1104">
                  <c:v>4675.4200032000008</c:v>
                </c:pt>
                <c:pt idx="1105">
                  <c:v>4495.9464578999996</c:v>
                </c:pt>
                <c:pt idx="1106">
                  <c:v>4523.5586512</c:v>
                </c:pt>
                <c:pt idx="1107">
                  <c:v>4569.9467008999991</c:v>
                </c:pt>
                <c:pt idx="1108">
                  <c:v>4700.6270505000002</c:v>
                </c:pt>
                <c:pt idx="1109">
                  <c:v>4617.8745199000005</c:v>
                </c:pt>
                <c:pt idx="1110">
                  <c:v>4621.7939595000007</c:v>
                </c:pt>
                <c:pt idx="1111">
                  <c:v>4839.7240280000024</c:v>
                </c:pt>
                <c:pt idx="1112">
                  <c:v>4842.6448738000008</c:v>
                </c:pt>
                <c:pt idx="1113">
                  <c:v>4771.9522594000182</c:v>
                </c:pt>
                <c:pt idx="1114">
                  <c:v>4787.2349088999999</c:v>
                </c:pt>
                <c:pt idx="1115">
                  <c:v>4739.5657461000001</c:v>
                </c:pt>
                <c:pt idx="1116">
                  <c:v>4715.7001534000001</c:v>
                </c:pt>
                <c:pt idx="1117">
                  <c:v>4717.3631409</c:v>
                </c:pt>
                <c:pt idx="1118">
                  <c:v>4722.1896499000013</c:v>
                </c:pt>
                <c:pt idx="1119">
                  <c:v>4727.0304105000005</c:v>
                </c:pt>
                <c:pt idx="1120">
                  <c:v>4695.47912</c:v>
                </c:pt>
                <c:pt idx="1121">
                  <c:v>4540.0459569999994</c:v>
                </c:pt>
                <c:pt idx="1122">
                  <c:v>4236.8622389000202</c:v>
                </c:pt>
                <c:pt idx="1123">
                  <c:v>4130.2964811000002</c:v>
                </c:pt>
                <c:pt idx="1124">
                  <c:v>4381.2456271000001</c:v>
                </c:pt>
                <c:pt idx="1125">
                  <c:v>4044.2258820999987</c:v>
                </c:pt>
                <c:pt idx="1126">
                  <c:v>4132.8473791000006</c:v>
                </c:pt>
                <c:pt idx="1127">
                  <c:v>4135.2680970999991</c:v>
                </c:pt>
                <c:pt idx="1128">
                  <c:v>3790.148699599989</c:v>
                </c:pt>
                <c:pt idx="1129">
                  <c:v>4136.9940278000004</c:v>
                </c:pt>
                <c:pt idx="1130">
                  <c:v>4201.9170879999965</c:v>
                </c:pt>
                <c:pt idx="1131">
                  <c:v>4033.8492488000002</c:v>
                </c:pt>
                <c:pt idx="1132">
                  <c:v>4122.2134334000002</c:v>
                </c:pt>
                <c:pt idx="1133">
                  <c:v>4262.1874610000004</c:v>
                </c:pt>
                <c:pt idx="1134">
                  <c:v>4254.0036972999997</c:v>
                </c:pt>
                <c:pt idx="1135">
                  <c:v>3925.3621986000012</c:v>
                </c:pt>
                <c:pt idx="1136">
                  <c:v>4018.080261499988</c:v>
                </c:pt>
                <c:pt idx="1137">
                  <c:v>3945.1565493999997</c:v>
                </c:pt>
                <c:pt idx="1138">
                  <c:v>3758.813497600011</c:v>
                </c:pt>
                <c:pt idx="1139">
                  <c:v>4083.2139967000012</c:v>
                </c:pt>
                <c:pt idx="1140">
                  <c:v>4105.5654090000044</c:v>
                </c:pt>
                <c:pt idx="1141">
                  <c:v>3778.0418972000002</c:v>
                </c:pt>
                <c:pt idx="1142">
                  <c:v>3962.2452829999997</c:v>
                </c:pt>
                <c:pt idx="1143">
                  <c:v>3927.9105478000106</c:v>
                </c:pt>
                <c:pt idx="1144">
                  <c:v>3795.0723547999996</c:v>
                </c:pt>
                <c:pt idx="1145">
                  <c:v>3600.9902689999999</c:v>
                </c:pt>
                <c:pt idx="1146">
                  <c:v>3649.7335046000012</c:v>
                </c:pt>
                <c:pt idx="1147">
                  <c:v>3655.2090129000012</c:v>
                </c:pt>
                <c:pt idx="1148">
                  <c:v>3813.9039849000001</c:v>
                </c:pt>
                <c:pt idx="1149">
                  <c:v>3987.4585181000002</c:v>
                </c:pt>
                <c:pt idx="1150">
                  <c:v>4003.6278120000002</c:v>
                </c:pt>
                <c:pt idx="1151">
                  <c:v>3987.2313582000111</c:v>
                </c:pt>
                <c:pt idx="1152">
                  <c:v>3971.90120690001</c:v>
                </c:pt>
                <c:pt idx="1153">
                  <c:v>4026.0145507000002</c:v>
                </c:pt>
                <c:pt idx="1154">
                  <c:v>4172.7702396000013</c:v>
                </c:pt>
                <c:pt idx="1155">
                  <c:v>3692.5366608999998</c:v>
                </c:pt>
                <c:pt idx="1156">
                  <c:v>4232.1406179999994</c:v>
                </c:pt>
                <c:pt idx="1157">
                  <c:v>4005.2809714999889</c:v>
                </c:pt>
                <c:pt idx="1158">
                  <c:v>4056.8707104000091</c:v>
                </c:pt>
                <c:pt idx="1159">
                  <c:v>4114.4085191000004</c:v>
                </c:pt>
                <c:pt idx="1160">
                  <c:v>4288.7508385000001</c:v>
                </c:pt>
                <c:pt idx="1161">
                  <c:v>4519.1634030000014</c:v>
                </c:pt>
                <c:pt idx="1162">
                  <c:v>4284.1194872000005</c:v>
                </c:pt>
                <c:pt idx="1163">
                  <c:v>4035.0793780000022</c:v>
                </c:pt>
                <c:pt idx="1164">
                  <c:v>4007.7307347000001</c:v>
                </c:pt>
                <c:pt idx="1165">
                  <c:v>4108.4060756000008</c:v>
                </c:pt>
                <c:pt idx="1166">
                  <c:v>4133.5070191999994</c:v>
                </c:pt>
                <c:pt idx="1167">
                  <c:v>3880.3794097</c:v>
                </c:pt>
                <c:pt idx="1168">
                  <c:v>4110.6520092000183</c:v>
                </c:pt>
                <c:pt idx="1169">
                  <c:v>3950.356173000011</c:v>
                </c:pt>
                <c:pt idx="1170">
                  <c:v>3647.9695525000111</c:v>
                </c:pt>
                <c:pt idx="1171">
                  <c:v>3626.4049655999997</c:v>
                </c:pt>
                <c:pt idx="1172">
                  <c:v>3725.0937437999996</c:v>
                </c:pt>
                <c:pt idx="1173">
                  <c:v>3971.3914182000158</c:v>
                </c:pt>
                <c:pt idx="1174">
                  <c:v>4590.5176462000009</c:v>
                </c:pt>
                <c:pt idx="1175">
                  <c:v>4610.4070471999985</c:v>
                </c:pt>
                <c:pt idx="1176">
                  <c:v>4667.3799886000006</c:v>
                </c:pt>
                <c:pt idx="1177">
                  <c:v>4563.1339738000006</c:v>
                </c:pt>
                <c:pt idx="1178">
                  <c:v>4661.1226231000364</c:v>
                </c:pt>
                <c:pt idx="1179">
                  <c:v>4005.1878308999999</c:v>
                </c:pt>
                <c:pt idx="1180">
                  <c:v>4080.9321753000022</c:v>
                </c:pt>
                <c:pt idx="1181">
                  <c:v>4319.0630869000006</c:v>
                </c:pt>
                <c:pt idx="1182">
                  <c:v>4323.4053516999993</c:v>
                </c:pt>
                <c:pt idx="1183">
                  <c:v>4074.6840989999987</c:v>
                </c:pt>
                <c:pt idx="1184">
                  <c:v>4057.5457204999998</c:v>
                </c:pt>
                <c:pt idx="1185">
                  <c:v>3896.1245868999999</c:v>
                </c:pt>
                <c:pt idx="1186">
                  <c:v>3896.1245868999999</c:v>
                </c:pt>
                <c:pt idx="1187">
                  <c:v>3896.1245868999999</c:v>
                </c:pt>
                <c:pt idx="1188">
                  <c:v>3896.1245868999999</c:v>
                </c:pt>
                <c:pt idx="1189">
                  <c:v>3806.1706330000002</c:v>
                </c:pt>
                <c:pt idx="1190">
                  <c:v>3960.3515463000167</c:v>
                </c:pt>
                <c:pt idx="1191">
                  <c:v>3935.015178200013</c:v>
                </c:pt>
                <c:pt idx="1192">
                  <c:v>3847.7497198000001</c:v>
                </c:pt>
                <c:pt idx="1193">
                  <c:v>4030.3364993</c:v>
                </c:pt>
                <c:pt idx="1194">
                  <c:v>4116.8836422999993</c:v>
                </c:pt>
                <c:pt idx="1195">
                  <c:v>4360.4278355999995</c:v>
                </c:pt>
                <c:pt idx="1196">
                  <c:v>4124.9057601999993</c:v>
                </c:pt>
                <c:pt idx="1197">
                  <c:v>4087.9112813000002</c:v>
                </c:pt>
                <c:pt idx="1198">
                  <c:v>3825.89592730001</c:v>
                </c:pt>
                <c:pt idx="1199">
                  <c:v>3710.1234260000001</c:v>
                </c:pt>
                <c:pt idx="1200">
                  <c:v>3854.5392603999999</c:v>
                </c:pt>
                <c:pt idx="1201">
                  <c:v>4158.8703992999999</c:v>
                </c:pt>
                <c:pt idx="1202">
                  <c:v>3892.6996684999899</c:v>
                </c:pt>
                <c:pt idx="1203">
                  <c:v>3949.9026868999999</c:v>
                </c:pt>
                <c:pt idx="1204">
                  <c:v>3988.1135850999999</c:v>
                </c:pt>
                <c:pt idx="1205">
                  <c:v>4586.8180195000004</c:v>
                </c:pt>
                <c:pt idx="1206">
                  <c:v>4383.7204206000024</c:v>
                </c:pt>
                <c:pt idx="1207">
                  <c:v>3950.1694305999999</c:v>
                </c:pt>
                <c:pt idx="1208">
                  <c:v>3911.5399447999998</c:v>
                </c:pt>
                <c:pt idx="1209">
                  <c:v>4108.4936366000002</c:v>
                </c:pt>
                <c:pt idx="1210">
                  <c:v>4122.7202783000002</c:v>
                </c:pt>
                <c:pt idx="1211">
                  <c:v>4016.95506320001</c:v>
                </c:pt>
                <c:pt idx="1212">
                  <c:v>3808.773302500013</c:v>
                </c:pt>
                <c:pt idx="1213">
                  <c:v>3896.5483873999997</c:v>
                </c:pt>
                <c:pt idx="1214">
                  <c:v>3785.4841766000022</c:v>
                </c:pt>
                <c:pt idx="1215">
                  <c:v>3837.2588680999861</c:v>
                </c:pt>
                <c:pt idx="1216">
                  <c:v>3829.1188754999889</c:v>
                </c:pt>
                <c:pt idx="1217">
                  <c:v>3778.0380506000001</c:v>
                </c:pt>
                <c:pt idx="1218">
                  <c:v>3796.8996449000001</c:v>
                </c:pt>
                <c:pt idx="1219">
                  <c:v>3806.4370542000106</c:v>
                </c:pt>
                <c:pt idx="1220">
                  <c:v>3744.5115140000139</c:v>
                </c:pt>
                <c:pt idx="1221">
                  <c:v>3801.9202234999998</c:v>
                </c:pt>
                <c:pt idx="1222">
                  <c:v>3809.2153914</c:v>
                </c:pt>
                <c:pt idx="1223">
                  <c:v>3717.2629733999997</c:v>
                </c:pt>
                <c:pt idx="1224">
                  <c:v>3744.5258526000002</c:v>
                </c:pt>
                <c:pt idx="1225">
                  <c:v>3762.6053155000022</c:v>
                </c:pt>
                <c:pt idx="1226">
                  <c:v>4352.5610252000024</c:v>
                </c:pt>
                <c:pt idx="1227">
                  <c:v>4460.4237869999997</c:v>
                </c:pt>
                <c:pt idx="1228">
                  <c:v>4052.4932594000002</c:v>
                </c:pt>
                <c:pt idx="1229">
                  <c:v>4262.3066173000007</c:v>
                </c:pt>
                <c:pt idx="1230">
                  <c:v>4165.9691423000004</c:v>
                </c:pt>
                <c:pt idx="1231">
                  <c:v>4316.0556082000003</c:v>
                </c:pt>
                <c:pt idx="1232">
                  <c:v>4138.1009617000054</c:v>
                </c:pt>
                <c:pt idx="1233">
                  <c:v>4059.9707421000012</c:v>
                </c:pt>
                <c:pt idx="1234">
                  <c:v>4066.9687313000004</c:v>
                </c:pt>
                <c:pt idx="1235">
                  <c:v>4492.9479098999991</c:v>
                </c:pt>
                <c:pt idx="1236">
                  <c:v>4247.6015075000014</c:v>
                </c:pt>
                <c:pt idx="1237">
                  <c:v>4158.8238494000034</c:v>
                </c:pt>
                <c:pt idx="1238">
                  <c:v>4112.2746492000006</c:v>
                </c:pt>
                <c:pt idx="1239">
                  <c:v>4667.1054369000003</c:v>
                </c:pt>
                <c:pt idx="1240">
                  <c:v>4700.4999150999993</c:v>
                </c:pt>
                <c:pt idx="1241">
                  <c:v>4551.4387220999997</c:v>
                </c:pt>
                <c:pt idx="1242">
                  <c:v>4459.4926559000005</c:v>
                </c:pt>
                <c:pt idx="1243">
                  <c:v>4540.9454166999994</c:v>
                </c:pt>
                <c:pt idx="1244">
                  <c:v>4190.3825312000054</c:v>
                </c:pt>
                <c:pt idx="1245">
                  <c:v>4066.0386589000004</c:v>
                </c:pt>
                <c:pt idx="1246">
                  <c:v>4091.3628748000001</c:v>
                </c:pt>
                <c:pt idx="1247">
                  <c:v>4024.268438799988</c:v>
                </c:pt>
                <c:pt idx="1248">
                  <c:v>4141.5647127999991</c:v>
                </c:pt>
                <c:pt idx="1249">
                  <c:v>4220.8962347000279</c:v>
                </c:pt>
                <c:pt idx="1250">
                  <c:v>4203.1456380000054</c:v>
                </c:pt>
                <c:pt idx="1251">
                  <c:v>4559.4004077999998</c:v>
                </c:pt>
                <c:pt idx="1252">
                  <c:v>4737.5681247000202</c:v>
                </c:pt>
                <c:pt idx="1253">
                  <c:v>4741.1072358000001</c:v>
                </c:pt>
                <c:pt idx="1254">
                  <c:v>4212.2528584000002</c:v>
                </c:pt>
                <c:pt idx="1255">
                  <c:v>4021.0917777000022</c:v>
                </c:pt>
                <c:pt idx="1256">
                  <c:v>4302.1422505000182</c:v>
                </c:pt>
                <c:pt idx="1257">
                  <c:v>4503.8295551000001</c:v>
                </c:pt>
                <c:pt idx="1258">
                  <c:v>4177.4775511999997</c:v>
                </c:pt>
                <c:pt idx="1259">
                  <c:v>3928.9506209000001</c:v>
                </c:pt>
                <c:pt idx="1260">
                  <c:v>4346.2356031000008</c:v>
                </c:pt>
                <c:pt idx="1261">
                  <c:v>4151.6539442000003</c:v>
                </c:pt>
                <c:pt idx="1262">
                  <c:v>4053.7739466000012</c:v>
                </c:pt>
                <c:pt idx="1263">
                  <c:v>3908.4996194</c:v>
                </c:pt>
                <c:pt idx="1264">
                  <c:v>4154.8699328000002</c:v>
                </c:pt>
                <c:pt idx="1265">
                  <c:v>4383.5588798000008</c:v>
                </c:pt>
                <c:pt idx="1266">
                  <c:v>4015.833386700011</c:v>
                </c:pt>
                <c:pt idx="1267">
                  <c:v>3923.3248361999999</c:v>
                </c:pt>
                <c:pt idx="1268">
                  <c:v>4076.8770122000187</c:v>
                </c:pt>
                <c:pt idx="1269">
                  <c:v>4283.7691033000001</c:v>
                </c:pt>
                <c:pt idx="1270">
                  <c:v>4137.7043731999993</c:v>
                </c:pt>
                <c:pt idx="1271">
                  <c:v>4244.6728025000002</c:v>
                </c:pt>
                <c:pt idx="1272">
                  <c:v>4402.1662576000044</c:v>
                </c:pt>
                <c:pt idx="1273">
                  <c:v>4000.6753271000002</c:v>
                </c:pt>
                <c:pt idx="1274">
                  <c:v>3870.1954537000001</c:v>
                </c:pt>
                <c:pt idx="1275">
                  <c:v>3888.2508943999997</c:v>
                </c:pt>
                <c:pt idx="1276">
                  <c:v>4222.4358861999999</c:v>
                </c:pt>
                <c:pt idx="1277">
                  <c:v>3901.3706656999998</c:v>
                </c:pt>
                <c:pt idx="1278">
                  <c:v>3747.4744001999998</c:v>
                </c:pt>
                <c:pt idx="1279">
                  <c:v>3982.9311644000022</c:v>
                </c:pt>
                <c:pt idx="1280">
                  <c:v>3684.6860631999889</c:v>
                </c:pt>
                <c:pt idx="1281">
                  <c:v>3563.9694664999997</c:v>
                </c:pt>
                <c:pt idx="1282">
                  <c:v>3734.3370217000002</c:v>
                </c:pt>
                <c:pt idx="1283">
                  <c:v>3903.3744677</c:v>
                </c:pt>
                <c:pt idx="1284">
                  <c:v>4069.2564106</c:v>
                </c:pt>
                <c:pt idx="1285">
                  <c:v>3899.1734232000022</c:v>
                </c:pt>
                <c:pt idx="1286">
                  <c:v>3905.9179105000167</c:v>
                </c:pt>
                <c:pt idx="1287">
                  <c:v>3951.2851015000001</c:v>
                </c:pt>
                <c:pt idx="1288">
                  <c:v>3549.3768930000001</c:v>
                </c:pt>
                <c:pt idx="1289">
                  <c:v>4214.8695448000044</c:v>
                </c:pt>
                <c:pt idx="1290">
                  <c:v>4144.9439081999999</c:v>
                </c:pt>
                <c:pt idx="1291">
                  <c:v>3743.0746842000003</c:v>
                </c:pt>
                <c:pt idx="1292">
                  <c:v>3972.5510532000167</c:v>
                </c:pt>
                <c:pt idx="1293">
                  <c:v>4143.2131901999992</c:v>
                </c:pt>
                <c:pt idx="1294">
                  <c:v>4618.5557752000004</c:v>
                </c:pt>
                <c:pt idx="1295">
                  <c:v>4667.0597581999991</c:v>
                </c:pt>
                <c:pt idx="1296">
                  <c:v>4676.8278550999994</c:v>
                </c:pt>
                <c:pt idx="1297">
                  <c:v>4655.4066260000054</c:v>
                </c:pt>
                <c:pt idx="1298">
                  <c:v>4223.0582650000024</c:v>
                </c:pt>
                <c:pt idx="1299">
                  <c:v>4280.1778005000006</c:v>
                </c:pt>
                <c:pt idx="1300">
                  <c:v>4190.9739706999999</c:v>
                </c:pt>
                <c:pt idx="1301">
                  <c:v>4346.7532193000006</c:v>
                </c:pt>
                <c:pt idx="1302">
                  <c:v>4339.7628806000002</c:v>
                </c:pt>
                <c:pt idx="1303">
                  <c:v>4339.8916246000335</c:v>
                </c:pt>
                <c:pt idx="1304">
                  <c:v>4408.3587952999997</c:v>
                </c:pt>
                <c:pt idx="1305">
                  <c:v>4082.4472216999998</c:v>
                </c:pt>
                <c:pt idx="1306">
                  <c:v>3925.1716176000091</c:v>
                </c:pt>
                <c:pt idx="1307">
                  <c:v>3937.9027840999997</c:v>
                </c:pt>
                <c:pt idx="1308">
                  <c:v>3819.5231856999999</c:v>
                </c:pt>
                <c:pt idx="1309">
                  <c:v>3729.8677717</c:v>
                </c:pt>
                <c:pt idx="1310">
                  <c:v>3935.2087290999889</c:v>
                </c:pt>
                <c:pt idx="1311">
                  <c:v>3819.7761153000001</c:v>
                </c:pt>
                <c:pt idx="1312">
                  <c:v>3684.0476888999997</c:v>
                </c:pt>
                <c:pt idx="1313">
                  <c:v>3893.8122009000012</c:v>
                </c:pt>
                <c:pt idx="1314">
                  <c:v>4067.9590744000002</c:v>
                </c:pt>
                <c:pt idx="1315">
                  <c:v>3840.0623122000106</c:v>
                </c:pt>
                <c:pt idx="1316">
                  <c:v>3919.8195340000125</c:v>
                </c:pt>
                <c:pt idx="1317">
                  <c:v>3831.6887556999909</c:v>
                </c:pt>
                <c:pt idx="1318">
                  <c:v>3939.7688539999899</c:v>
                </c:pt>
                <c:pt idx="1319">
                  <c:v>4075.7044586999987</c:v>
                </c:pt>
                <c:pt idx="1320">
                  <c:v>4019.0794420999996</c:v>
                </c:pt>
                <c:pt idx="1321">
                  <c:v>4146.3225881000044</c:v>
                </c:pt>
                <c:pt idx="1322">
                  <c:v>4059.2951991999998</c:v>
                </c:pt>
                <c:pt idx="1323">
                  <c:v>3846.6024773000004</c:v>
                </c:pt>
                <c:pt idx="1324">
                  <c:v>3844.7650508999996</c:v>
                </c:pt>
                <c:pt idx="1325">
                  <c:v>3982.3618245999996</c:v>
                </c:pt>
                <c:pt idx="1326">
                  <c:v>4108.6905444000222</c:v>
                </c:pt>
                <c:pt idx="1327">
                  <c:v>3935.3819032000106</c:v>
                </c:pt>
                <c:pt idx="1328">
                  <c:v>4085.6200948000001</c:v>
                </c:pt>
                <c:pt idx="1329">
                  <c:v>3969.5026888999987</c:v>
                </c:pt>
                <c:pt idx="1330">
                  <c:v>4037.293133000011</c:v>
                </c:pt>
                <c:pt idx="1331">
                  <c:v>3840.5545586000012</c:v>
                </c:pt>
                <c:pt idx="1332">
                  <c:v>3707.5350635000091</c:v>
                </c:pt>
                <c:pt idx="1333">
                  <c:v>3805.597318900011</c:v>
                </c:pt>
                <c:pt idx="1334">
                  <c:v>3645.7897303999998</c:v>
                </c:pt>
                <c:pt idx="1335">
                  <c:v>3602.0404682999997</c:v>
                </c:pt>
                <c:pt idx="1336">
                  <c:v>3475.7214468999996</c:v>
                </c:pt>
                <c:pt idx="1337">
                  <c:v>3811.5996445999999</c:v>
                </c:pt>
                <c:pt idx="1338">
                  <c:v>3628.1408906999909</c:v>
                </c:pt>
                <c:pt idx="1339">
                  <c:v>3773.9699132000101</c:v>
                </c:pt>
                <c:pt idx="1340">
                  <c:v>3555.9189153000002</c:v>
                </c:pt>
                <c:pt idx="1341">
                  <c:v>3850.2469071999899</c:v>
                </c:pt>
                <c:pt idx="1342">
                  <c:v>3838.3518659000001</c:v>
                </c:pt>
                <c:pt idx="1343">
                  <c:v>3835.6584660999997</c:v>
                </c:pt>
                <c:pt idx="1344">
                  <c:v>3648.2675902000001</c:v>
                </c:pt>
                <c:pt idx="1345">
                  <c:v>3628.3494300000002</c:v>
                </c:pt>
                <c:pt idx="1346">
                  <c:v>3702.1219397</c:v>
                </c:pt>
                <c:pt idx="1347">
                  <c:v>3792.8436469000012</c:v>
                </c:pt>
                <c:pt idx="1348">
                  <c:v>3711.7777295999999</c:v>
                </c:pt>
                <c:pt idx="1349">
                  <c:v>3668.0656276</c:v>
                </c:pt>
                <c:pt idx="1350">
                  <c:v>3821.5814524000002</c:v>
                </c:pt>
                <c:pt idx="1351">
                  <c:v>3693.6070423000001</c:v>
                </c:pt>
                <c:pt idx="1352">
                  <c:v>3722.6678920999998</c:v>
                </c:pt>
                <c:pt idx="1353">
                  <c:v>3755.3580588000091</c:v>
                </c:pt>
                <c:pt idx="1354">
                  <c:v>3751.5895898999997</c:v>
                </c:pt>
                <c:pt idx="1355">
                  <c:v>3528.8604767000002</c:v>
                </c:pt>
                <c:pt idx="1356">
                  <c:v>3862.8259329000139</c:v>
                </c:pt>
                <c:pt idx="1357">
                  <c:v>4099.2923165000002</c:v>
                </c:pt>
                <c:pt idx="1358">
                  <c:v>4270.2329397000003</c:v>
                </c:pt>
                <c:pt idx="1359">
                  <c:v>4201.2821059000007</c:v>
                </c:pt>
                <c:pt idx="1360">
                  <c:v>4478.8532641000202</c:v>
                </c:pt>
                <c:pt idx="1361">
                  <c:v>4597.1315030000014</c:v>
                </c:pt>
                <c:pt idx="1362">
                  <c:v>4593.0007992999999</c:v>
                </c:pt>
                <c:pt idx="1363">
                  <c:v>4596.5010478000004</c:v>
                </c:pt>
                <c:pt idx="1364">
                  <c:v>4623.1917309</c:v>
                </c:pt>
                <c:pt idx="1365">
                  <c:v>4306.6760385000034</c:v>
                </c:pt>
                <c:pt idx="1366">
                  <c:v>4164.2333524999985</c:v>
                </c:pt>
                <c:pt idx="1367">
                  <c:v>4371.7809824999995</c:v>
                </c:pt>
                <c:pt idx="1368">
                  <c:v>4345.1632605000223</c:v>
                </c:pt>
                <c:pt idx="1369">
                  <c:v>4472.2086785000001</c:v>
                </c:pt>
                <c:pt idx="1370">
                  <c:v>4059.3016754</c:v>
                </c:pt>
                <c:pt idx="1371">
                  <c:v>3843.2099399999997</c:v>
                </c:pt>
                <c:pt idx="1372">
                  <c:v>3786.9564312999996</c:v>
                </c:pt>
                <c:pt idx="1373">
                  <c:v>3951.5704593999999</c:v>
                </c:pt>
                <c:pt idx="1374">
                  <c:v>4036.2118021000001</c:v>
                </c:pt>
                <c:pt idx="1375">
                  <c:v>4308.8356711000024</c:v>
                </c:pt>
                <c:pt idx="1376">
                  <c:v>4508.3225552000004</c:v>
                </c:pt>
                <c:pt idx="1377">
                  <c:v>4378.0972558999993</c:v>
                </c:pt>
                <c:pt idx="1378">
                  <c:v>4212.8760536</c:v>
                </c:pt>
                <c:pt idx="1379">
                  <c:v>4365.2743481999996</c:v>
                </c:pt>
                <c:pt idx="1380">
                  <c:v>4178.9701146000007</c:v>
                </c:pt>
                <c:pt idx="1381">
                  <c:v>4249.0818344000054</c:v>
                </c:pt>
                <c:pt idx="1382">
                  <c:v>3863.8391337000139</c:v>
                </c:pt>
                <c:pt idx="1383">
                  <c:v>3842.8016548000101</c:v>
                </c:pt>
                <c:pt idx="1384">
                  <c:v>3934.9434509999996</c:v>
                </c:pt>
                <c:pt idx="1385">
                  <c:v>4348.8131502000006</c:v>
                </c:pt>
                <c:pt idx="1386">
                  <c:v>4495.1675840000034</c:v>
                </c:pt>
                <c:pt idx="1387">
                  <c:v>4613.5559822999994</c:v>
                </c:pt>
                <c:pt idx="1388">
                  <c:v>4635.6463003000008</c:v>
                </c:pt>
                <c:pt idx="1389">
                  <c:v>4641.5505360000034</c:v>
                </c:pt>
                <c:pt idx="1390">
                  <c:v>4634.1160476000014</c:v>
                </c:pt>
                <c:pt idx="1391">
                  <c:v>4638.9294452999993</c:v>
                </c:pt>
                <c:pt idx="1392">
                  <c:v>4630.5878995999992</c:v>
                </c:pt>
                <c:pt idx="1393">
                  <c:v>4559.8481135000002</c:v>
                </c:pt>
                <c:pt idx="1394">
                  <c:v>4593.5458736</c:v>
                </c:pt>
                <c:pt idx="1395">
                  <c:v>4629.9608224000003</c:v>
                </c:pt>
                <c:pt idx="1396">
                  <c:v>4542.8605309000013</c:v>
                </c:pt>
                <c:pt idx="1397">
                  <c:v>4192.5029806000002</c:v>
                </c:pt>
                <c:pt idx="1398">
                  <c:v>4264.0045556000005</c:v>
                </c:pt>
                <c:pt idx="1399">
                  <c:v>4231.5480843000005</c:v>
                </c:pt>
                <c:pt idx="1400">
                  <c:v>4344.0266895000223</c:v>
                </c:pt>
                <c:pt idx="1401">
                  <c:v>4562.1260455000202</c:v>
                </c:pt>
                <c:pt idx="1402">
                  <c:v>4566.1746976999993</c:v>
                </c:pt>
                <c:pt idx="1403">
                  <c:v>4521.7037707999998</c:v>
                </c:pt>
                <c:pt idx="1404">
                  <c:v>4533.9823995000006</c:v>
                </c:pt>
                <c:pt idx="1405">
                  <c:v>4578.9904417000007</c:v>
                </c:pt>
                <c:pt idx="1406">
                  <c:v>4609.1214667000222</c:v>
                </c:pt>
                <c:pt idx="1407">
                  <c:v>4614.3092215000279</c:v>
                </c:pt>
                <c:pt idx="1408">
                  <c:v>4609.9123684000024</c:v>
                </c:pt>
                <c:pt idx="1409">
                  <c:v>4393.9182113000006</c:v>
                </c:pt>
                <c:pt idx="1410">
                  <c:v>4297.1462721000034</c:v>
                </c:pt>
                <c:pt idx="1411">
                  <c:v>4061.1804830999899</c:v>
                </c:pt>
                <c:pt idx="1412">
                  <c:v>3900.5895885000004</c:v>
                </c:pt>
                <c:pt idx="1413">
                  <c:v>3718.6377041000001</c:v>
                </c:pt>
                <c:pt idx="1414">
                  <c:v>3702.3898218999998</c:v>
                </c:pt>
                <c:pt idx="1415">
                  <c:v>3866.6927572000022</c:v>
                </c:pt>
                <c:pt idx="1416">
                  <c:v>3795.1976776000001</c:v>
                </c:pt>
                <c:pt idx="1417">
                  <c:v>3968.9548151999998</c:v>
                </c:pt>
                <c:pt idx="1418">
                  <c:v>3819.6652818999987</c:v>
                </c:pt>
                <c:pt idx="1419">
                  <c:v>3597.8380184999996</c:v>
                </c:pt>
                <c:pt idx="1420">
                  <c:v>3628.9530709000101</c:v>
                </c:pt>
                <c:pt idx="1421">
                  <c:v>3858.2923901999998</c:v>
                </c:pt>
                <c:pt idx="1422">
                  <c:v>3907.8762286000001</c:v>
                </c:pt>
                <c:pt idx="1423">
                  <c:v>4167.9885003999998</c:v>
                </c:pt>
                <c:pt idx="1424">
                  <c:v>4137.5550976999994</c:v>
                </c:pt>
                <c:pt idx="1425">
                  <c:v>4063.8577080000091</c:v>
                </c:pt>
                <c:pt idx="1426">
                  <c:v>4049.0027445000001</c:v>
                </c:pt>
                <c:pt idx="1427">
                  <c:v>4167.3502029000001</c:v>
                </c:pt>
                <c:pt idx="1428">
                  <c:v>4107.5590733000008</c:v>
                </c:pt>
                <c:pt idx="1429">
                  <c:v>3925.4519182000158</c:v>
                </c:pt>
                <c:pt idx="1430">
                  <c:v>4142.6347007999993</c:v>
                </c:pt>
                <c:pt idx="1431">
                  <c:v>3649.7916663000001</c:v>
                </c:pt>
                <c:pt idx="1432">
                  <c:v>3979.8278943999999</c:v>
                </c:pt>
                <c:pt idx="1433">
                  <c:v>3848.3739511000012</c:v>
                </c:pt>
                <c:pt idx="1434">
                  <c:v>4078.4142805000001</c:v>
                </c:pt>
                <c:pt idx="1435">
                  <c:v>3880.815575900011</c:v>
                </c:pt>
                <c:pt idx="1436">
                  <c:v>3768.0864178000002</c:v>
                </c:pt>
                <c:pt idx="1437">
                  <c:v>3994.3915891000001</c:v>
                </c:pt>
                <c:pt idx="1438">
                  <c:v>3690.3474369000101</c:v>
                </c:pt>
                <c:pt idx="1439">
                  <c:v>3649.2263177</c:v>
                </c:pt>
                <c:pt idx="1440">
                  <c:v>4122.0670022000004</c:v>
                </c:pt>
                <c:pt idx="1441">
                  <c:v>4425.4791201000007</c:v>
                </c:pt>
                <c:pt idx="1442">
                  <c:v>4501.3146068000024</c:v>
                </c:pt>
                <c:pt idx="1443">
                  <c:v>4365.1481795000054</c:v>
                </c:pt>
                <c:pt idx="1444">
                  <c:v>4209.8565557000002</c:v>
                </c:pt>
                <c:pt idx="1445">
                  <c:v>3607.4230992000012</c:v>
                </c:pt>
                <c:pt idx="1446">
                  <c:v>3987.6628380999987</c:v>
                </c:pt>
                <c:pt idx="1447">
                  <c:v>4017.0890266000001</c:v>
                </c:pt>
                <c:pt idx="1448">
                  <c:v>3901.8351897999996</c:v>
                </c:pt>
                <c:pt idx="1449">
                  <c:v>3809.6965920999996</c:v>
                </c:pt>
                <c:pt idx="1450">
                  <c:v>3830.5344472000002</c:v>
                </c:pt>
                <c:pt idx="1451">
                  <c:v>3979.2131592000101</c:v>
                </c:pt>
                <c:pt idx="1452">
                  <c:v>3714.3143097999996</c:v>
                </c:pt>
                <c:pt idx="1453">
                  <c:v>3786.8869675000001</c:v>
                </c:pt>
                <c:pt idx="1454">
                  <c:v>3973.6190864</c:v>
                </c:pt>
                <c:pt idx="1455">
                  <c:v>3877.6469146999998</c:v>
                </c:pt>
                <c:pt idx="1456">
                  <c:v>3858.6582200999997</c:v>
                </c:pt>
                <c:pt idx="1457">
                  <c:v>4275.5315701</c:v>
                </c:pt>
                <c:pt idx="1458">
                  <c:v>3932.7986562000001</c:v>
                </c:pt>
                <c:pt idx="1459">
                  <c:v>3670.9468950999903</c:v>
                </c:pt>
                <c:pt idx="1460">
                  <c:v>4358.1036802000008</c:v>
                </c:pt>
                <c:pt idx="1461">
                  <c:v>4198.9823556999991</c:v>
                </c:pt>
                <c:pt idx="1462">
                  <c:v>4101.5242873000007</c:v>
                </c:pt>
                <c:pt idx="1463">
                  <c:v>4302.5102674000054</c:v>
                </c:pt>
                <c:pt idx="1464">
                  <c:v>4219.6859001000003</c:v>
                </c:pt>
                <c:pt idx="1465">
                  <c:v>4164.2714094000003</c:v>
                </c:pt>
                <c:pt idx="1466">
                  <c:v>3929.4074716</c:v>
                </c:pt>
                <c:pt idx="1467">
                  <c:v>4181.7599956999993</c:v>
                </c:pt>
                <c:pt idx="1468">
                  <c:v>4202.8909774000003</c:v>
                </c:pt>
                <c:pt idx="1469">
                  <c:v>4228.0657888000005</c:v>
                </c:pt>
                <c:pt idx="1470">
                  <c:v>3850.9893573000022</c:v>
                </c:pt>
                <c:pt idx="1471">
                  <c:v>3652.076427</c:v>
                </c:pt>
                <c:pt idx="1472">
                  <c:v>3835.1227199</c:v>
                </c:pt>
                <c:pt idx="1473">
                  <c:v>3808.5252771999999</c:v>
                </c:pt>
                <c:pt idx="1474">
                  <c:v>3841.8860550999998</c:v>
                </c:pt>
                <c:pt idx="1475">
                  <c:v>4060.8252096000001</c:v>
                </c:pt>
                <c:pt idx="1476">
                  <c:v>3931.373610300011</c:v>
                </c:pt>
                <c:pt idx="1477">
                  <c:v>4089.3218303000012</c:v>
                </c:pt>
                <c:pt idx="1478">
                  <c:v>3884.748595099989</c:v>
                </c:pt>
                <c:pt idx="1479">
                  <c:v>3977.4512597000012</c:v>
                </c:pt>
                <c:pt idx="1480">
                  <c:v>3847.7636679999987</c:v>
                </c:pt>
                <c:pt idx="1481">
                  <c:v>3613.3394322000163</c:v>
                </c:pt>
                <c:pt idx="1482">
                  <c:v>3890.32174020001</c:v>
                </c:pt>
                <c:pt idx="1483">
                  <c:v>3771.0340379000022</c:v>
                </c:pt>
                <c:pt idx="1484">
                  <c:v>3852.4417783000022</c:v>
                </c:pt>
                <c:pt idx="1485">
                  <c:v>3873.8976927000012</c:v>
                </c:pt>
                <c:pt idx="1486">
                  <c:v>4077.3119991000012</c:v>
                </c:pt>
                <c:pt idx="1487">
                  <c:v>4045.5258576000001</c:v>
                </c:pt>
                <c:pt idx="1488">
                  <c:v>3868.0184876000003</c:v>
                </c:pt>
                <c:pt idx="1489">
                  <c:v>3814.5619292000001</c:v>
                </c:pt>
                <c:pt idx="1490">
                  <c:v>4071.658058</c:v>
                </c:pt>
                <c:pt idx="1491">
                  <c:v>4413.57611</c:v>
                </c:pt>
                <c:pt idx="1492">
                  <c:v>4492.4861755000002</c:v>
                </c:pt>
                <c:pt idx="1493">
                  <c:v>4494.7357344000002</c:v>
                </c:pt>
                <c:pt idx="1494">
                  <c:v>4495.7709646000003</c:v>
                </c:pt>
                <c:pt idx="1495">
                  <c:v>4512.2378121999809</c:v>
                </c:pt>
                <c:pt idx="1496">
                  <c:v>4439.9550766000002</c:v>
                </c:pt>
                <c:pt idx="1497">
                  <c:v>4485.2632356000004</c:v>
                </c:pt>
                <c:pt idx="1498">
                  <c:v>4473.0316941000001</c:v>
                </c:pt>
                <c:pt idx="1499">
                  <c:v>4378.1942759000003</c:v>
                </c:pt>
                <c:pt idx="1500">
                  <c:v>4491.1128603000034</c:v>
                </c:pt>
                <c:pt idx="1501">
                  <c:v>4513.6152646000364</c:v>
                </c:pt>
                <c:pt idx="1502">
                  <c:v>4529.6657160000004</c:v>
                </c:pt>
                <c:pt idx="1503">
                  <c:v>4534.6441775000003</c:v>
                </c:pt>
                <c:pt idx="1504">
                  <c:v>4542.4231427000004</c:v>
                </c:pt>
                <c:pt idx="1505">
                  <c:v>4463.5968152999994</c:v>
                </c:pt>
                <c:pt idx="1506">
                  <c:v>3888.8521487000012</c:v>
                </c:pt>
                <c:pt idx="1507">
                  <c:v>3625.2535303000022</c:v>
                </c:pt>
                <c:pt idx="1508">
                  <c:v>3747.9595721000096</c:v>
                </c:pt>
                <c:pt idx="1509">
                  <c:v>3932.7832223999999</c:v>
                </c:pt>
                <c:pt idx="1510">
                  <c:v>4275.7821024000004</c:v>
                </c:pt>
                <c:pt idx="1511">
                  <c:v>4304.5149408000007</c:v>
                </c:pt>
                <c:pt idx="1512">
                  <c:v>4424.3492787000014</c:v>
                </c:pt>
                <c:pt idx="1513">
                  <c:v>4192.2609547000002</c:v>
                </c:pt>
                <c:pt idx="1514">
                  <c:v>4435.3171604000054</c:v>
                </c:pt>
                <c:pt idx="1515">
                  <c:v>4501.6158900000091</c:v>
                </c:pt>
                <c:pt idx="1516">
                  <c:v>4516.0285202000014</c:v>
                </c:pt>
                <c:pt idx="1517">
                  <c:v>4528.3943793000008</c:v>
                </c:pt>
                <c:pt idx="1518">
                  <c:v>4536.3041778000006</c:v>
                </c:pt>
                <c:pt idx="1519">
                  <c:v>4545.8825919000092</c:v>
                </c:pt>
                <c:pt idx="1520">
                  <c:v>4543.2715838999993</c:v>
                </c:pt>
                <c:pt idx="1521">
                  <c:v>4528.9681256000003</c:v>
                </c:pt>
                <c:pt idx="1522">
                  <c:v>4519.9560084000004</c:v>
                </c:pt>
                <c:pt idx="1523">
                  <c:v>4548.7245710000034</c:v>
                </c:pt>
                <c:pt idx="1524">
                  <c:v>4543.7616144000212</c:v>
                </c:pt>
                <c:pt idx="1525">
                  <c:v>4423.0460781000002</c:v>
                </c:pt>
                <c:pt idx="1526">
                  <c:v>4398.9242309000001</c:v>
                </c:pt>
                <c:pt idx="1527">
                  <c:v>4334.3882430000003</c:v>
                </c:pt>
                <c:pt idx="1528">
                  <c:v>4060.5648726999998</c:v>
                </c:pt>
                <c:pt idx="1529">
                  <c:v>3734.810472300011</c:v>
                </c:pt>
                <c:pt idx="1530">
                  <c:v>4220.5770247</c:v>
                </c:pt>
                <c:pt idx="1531">
                  <c:v>4450.5881027000005</c:v>
                </c:pt>
                <c:pt idx="1532">
                  <c:v>4296.7654894000034</c:v>
                </c:pt>
                <c:pt idx="1533">
                  <c:v>4370.7307407999997</c:v>
                </c:pt>
                <c:pt idx="1534">
                  <c:v>4162.9182370000008</c:v>
                </c:pt>
                <c:pt idx="1535">
                  <c:v>4347.1330608000007</c:v>
                </c:pt>
                <c:pt idx="1536">
                  <c:v>4494.5930038999995</c:v>
                </c:pt>
                <c:pt idx="1537">
                  <c:v>4521.0996625000034</c:v>
                </c:pt>
                <c:pt idx="1538">
                  <c:v>4533.6377479999965</c:v>
                </c:pt>
                <c:pt idx="1539">
                  <c:v>4470.9921444000202</c:v>
                </c:pt>
                <c:pt idx="1540">
                  <c:v>4234.3546403</c:v>
                </c:pt>
                <c:pt idx="1541">
                  <c:v>4152.0452587</c:v>
                </c:pt>
                <c:pt idx="1542">
                  <c:v>4260.2912538</c:v>
                </c:pt>
                <c:pt idx="1543">
                  <c:v>4183.4584431999992</c:v>
                </c:pt>
                <c:pt idx="1544">
                  <c:v>4039.9951891000001</c:v>
                </c:pt>
                <c:pt idx="1545">
                  <c:v>4115.1995200000201</c:v>
                </c:pt>
                <c:pt idx="1546">
                  <c:v>4012.4073319000022</c:v>
                </c:pt>
                <c:pt idx="1547">
                  <c:v>3898.4756263000022</c:v>
                </c:pt>
                <c:pt idx="1548">
                  <c:v>4157.2738104999999</c:v>
                </c:pt>
                <c:pt idx="1549">
                  <c:v>4226.1360069000002</c:v>
                </c:pt>
                <c:pt idx="1550">
                  <c:v>3914.1019338000101</c:v>
                </c:pt>
                <c:pt idx="1551">
                  <c:v>3854.3394005000096</c:v>
                </c:pt>
                <c:pt idx="1552">
                  <c:v>3857.2983900999998</c:v>
                </c:pt>
                <c:pt idx="1553">
                  <c:v>3770.2494729000005</c:v>
                </c:pt>
                <c:pt idx="1554">
                  <c:v>3809.0993218000012</c:v>
                </c:pt>
                <c:pt idx="1555">
                  <c:v>3701.7043888999997</c:v>
                </c:pt>
                <c:pt idx="1556">
                  <c:v>3768.4040101999999</c:v>
                </c:pt>
                <c:pt idx="1557">
                  <c:v>3669.2160344000004</c:v>
                </c:pt>
                <c:pt idx="1558">
                  <c:v>3960.7634509</c:v>
                </c:pt>
                <c:pt idx="1559">
                  <c:v>3927.8894720000012</c:v>
                </c:pt>
                <c:pt idx="1560">
                  <c:v>3814.5143133000111</c:v>
                </c:pt>
                <c:pt idx="1561">
                  <c:v>4325.3540006000003</c:v>
                </c:pt>
                <c:pt idx="1562">
                  <c:v>4259.1160367000202</c:v>
                </c:pt>
                <c:pt idx="1563">
                  <c:v>4321.9928100000006</c:v>
                </c:pt>
                <c:pt idx="1564">
                  <c:v>3872.3902081000001</c:v>
                </c:pt>
                <c:pt idx="1565">
                  <c:v>3753.8494716999999</c:v>
                </c:pt>
                <c:pt idx="1566">
                  <c:v>3998.6218724999999</c:v>
                </c:pt>
                <c:pt idx="1567">
                  <c:v>4382.6029535000034</c:v>
                </c:pt>
                <c:pt idx="1568">
                  <c:v>4409.6854405000004</c:v>
                </c:pt>
                <c:pt idx="1569">
                  <c:v>4190.591663400025</c:v>
                </c:pt>
                <c:pt idx="1570">
                  <c:v>3975.8879743000002</c:v>
                </c:pt>
                <c:pt idx="1571">
                  <c:v>3852.9410214999998</c:v>
                </c:pt>
                <c:pt idx="1572">
                  <c:v>3706.6959159000012</c:v>
                </c:pt>
                <c:pt idx="1573">
                  <c:v>3674.7771415000002</c:v>
                </c:pt>
                <c:pt idx="1574">
                  <c:v>3731.4756010999999</c:v>
                </c:pt>
                <c:pt idx="1575">
                  <c:v>3677.3752307000022</c:v>
                </c:pt>
                <c:pt idx="1576">
                  <c:v>3647.0535005000106</c:v>
                </c:pt>
                <c:pt idx="1577">
                  <c:v>3656.6460345</c:v>
                </c:pt>
                <c:pt idx="1578">
                  <c:v>3837.9053441000001</c:v>
                </c:pt>
                <c:pt idx="1579">
                  <c:v>3698.4782999999998</c:v>
                </c:pt>
                <c:pt idx="1580">
                  <c:v>3788.0766225000002</c:v>
                </c:pt>
                <c:pt idx="1581">
                  <c:v>3815.8398103000022</c:v>
                </c:pt>
                <c:pt idx="1582">
                  <c:v>3660.4201201999999</c:v>
                </c:pt>
                <c:pt idx="1583">
                  <c:v>3794.4047469999996</c:v>
                </c:pt>
                <c:pt idx="1584">
                  <c:v>3795.1279193999999</c:v>
                </c:pt>
                <c:pt idx="1585">
                  <c:v>3695.7163736000002</c:v>
                </c:pt>
                <c:pt idx="1586">
                  <c:v>4022.7023666999999</c:v>
                </c:pt>
                <c:pt idx="1587">
                  <c:v>3780.5185673000001</c:v>
                </c:pt>
                <c:pt idx="1588">
                  <c:v>3446.4719275000125</c:v>
                </c:pt>
                <c:pt idx="1589">
                  <c:v>3683.2254244999899</c:v>
                </c:pt>
                <c:pt idx="1590">
                  <c:v>4155.5247920999991</c:v>
                </c:pt>
                <c:pt idx="1591">
                  <c:v>3725.7656085000003</c:v>
                </c:pt>
                <c:pt idx="1592">
                  <c:v>3689.1071606999999</c:v>
                </c:pt>
                <c:pt idx="1593">
                  <c:v>3605.8659273000012</c:v>
                </c:pt>
                <c:pt idx="1594">
                  <c:v>3542.7209220999998</c:v>
                </c:pt>
                <c:pt idx="1595">
                  <c:v>3816.3284804999889</c:v>
                </c:pt>
                <c:pt idx="1596">
                  <c:v>3970.5546565000022</c:v>
                </c:pt>
                <c:pt idx="1597">
                  <c:v>3628.4198822000012</c:v>
                </c:pt>
                <c:pt idx="1598">
                  <c:v>3694.5764390999998</c:v>
                </c:pt>
                <c:pt idx="1599">
                  <c:v>3739.2686706999889</c:v>
                </c:pt>
                <c:pt idx="1600">
                  <c:v>3553.9950585000111</c:v>
                </c:pt>
                <c:pt idx="1601">
                  <c:v>3630.3665316000001</c:v>
                </c:pt>
                <c:pt idx="1602">
                  <c:v>3703.7750943999999</c:v>
                </c:pt>
                <c:pt idx="1603">
                  <c:v>3692.8527901000002</c:v>
                </c:pt>
                <c:pt idx="1604">
                  <c:v>3769.0005516000001</c:v>
                </c:pt>
                <c:pt idx="1605">
                  <c:v>3573.0396515000002</c:v>
                </c:pt>
                <c:pt idx="1606">
                  <c:v>3356.5650217999987</c:v>
                </c:pt>
                <c:pt idx="1607">
                  <c:v>3334.03512030001</c:v>
                </c:pt>
                <c:pt idx="1608">
                  <c:v>3595.8945546000091</c:v>
                </c:pt>
                <c:pt idx="1609">
                  <c:v>3943.1015335000111</c:v>
                </c:pt>
                <c:pt idx="1610">
                  <c:v>3916.8115421000139</c:v>
                </c:pt>
                <c:pt idx="1611">
                  <c:v>3991.1864318999997</c:v>
                </c:pt>
                <c:pt idx="1612">
                  <c:v>4084.7143019</c:v>
                </c:pt>
                <c:pt idx="1613">
                  <c:v>3850.05102020001</c:v>
                </c:pt>
                <c:pt idx="1614">
                  <c:v>3594.1602068000002</c:v>
                </c:pt>
                <c:pt idx="1615">
                  <c:v>3647.3656721999996</c:v>
                </c:pt>
                <c:pt idx="1616">
                  <c:v>3786.3341350000101</c:v>
                </c:pt>
                <c:pt idx="1617">
                  <c:v>3617.1299655999997</c:v>
                </c:pt>
                <c:pt idx="1618">
                  <c:v>3611.748721399988</c:v>
                </c:pt>
                <c:pt idx="1619">
                  <c:v>3857.2286103999904</c:v>
                </c:pt>
                <c:pt idx="1620">
                  <c:v>3748.7299839999987</c:v>
                </c:pt>
                <c:pt idx="1621">
                  <c:v>3754.5567069000012</c:v>
                </c:pt>
                <c:pt idx="1622">
                  <c:v>3736.6414021999999</c:v>
                </c:pt>
                <c:pt idx="1623">
                  <c:v>3764.401432600011</c:v>
                </c:pt>
                <c:pt idx="1624">
                  <c:v>3720.9844720999999</c:v>
                </c:pt>
                <c:pt idx="1625">
                  <c:v>3455.5521994000001</c:v>
                </c:pt>
                <c:pt idx="1626">
                  <c:v>3737.0668860999899</c:v>
                </c:pt>
                <c:pt idx="1627">
                  <c:v>3788.1695511000003</c:v>
                </c:pt>
                <c:pt idx="1628">
                  <c:v>3578.6829666999997</c:v>
                </c:pt>
                <c:pt idx="1629">
                  <c:v>3557.5469013999987</c:v>
                </c:pt>
                <c:pt idx="1630">
                  <c:v>3822.859742800013</c:v>
                </c:pt>
                <c:pt idx="1631">
                  <c:v>3770.8272872999996</c:v>
                </c:pt>
                <c:pt idx="1632">
                  <c:v>3822.7875238999995</c:v>
                </c:pt>
                <c:pt idx="1633">
                  <c:v>3812.0546590999998</c:v>
                </c:pt>
                <c:pt idx="1634">
                  <c:v>3839.3373759000101</c:v>
                </c:pt>
                <c:pt idx="1635">
                  <c:v>3872.9547722000125</c:v>
                </c:pt>
                <c:pt idx="1636">
                  <c:v>3966.2572474000003</c:v>
                </c:pt>
                <c:pt idx="1637">
                  <c:v>3704.7854882999904</c:v>
                </c:pt>
                <c:pt idx="1638">
                  <c:v>3707.7245763000001</c:v>
                </c:pt>
                <c:pt idx="1639">
                  <c:v>3915.9896223000001</c:v>
                </c:pt>
                <c:pt idx="1640">
                  <c:v>3958.6545121000022</c:v>
                </c:pt>
                <c:pt idx="1641">
                  <c:v>3873.5413899</c:v>
                </c:pt>
                <c:pt idx="1642">
                  <c:v>3699.0296900999997</c:v>
                </c:pt>
                <c:pt idx="1643">
                  <c:v>3661.4893298000002</c:v>
                </c:pt>
                <c:pt idx="1644">
                  <c:v>3754.1056556999997</c:v>
                </c:pt>
                <c:pt idx="1645">
                  <c:v>3705.2051332000101</c:v>
                </c:pt>
                <c:pt idx="1646">
                  <c:v>3679.5419002000012</c:v>
                </c:pt>
                <c:pt idx="1647">
                  <c:v>3916.07268539999</c:v>
                </c:pt>
                <c:pt idx="1648">
                  <c:v>3912.4332938000139</c:v>
                </c:pt>
                <c:pt idx="1649">
                  <c:v>3598.9442827000003</c:v>
                </c:pt>
                <c:pt idx="1650">
                  <c:v>3763.0404497999889</c:v>
                </c:pt>
                <c:pt idx="1651">
                  <c:v>3653.5696157999987</c:v>
                </c:pt>
                <c:pt idx="1652">
                  <c:v>3391.9022845000004</c:v>
                </c:pt>
                <c:pt idx="1653">
                  <c:v>3694.1693469000002</c:v>
                </c:pt>
                <c:pt idx="1654">
                  <c:v>3769.5073824000001</c:v>
                </c:pt>
                <c:pt idx="1655">
                  <c:v>3714.4051463000101</c:v>
                </c:pt>
                <c:pt idx="1656">
                  <c:v>3618.4671534000022</c:v>
                </c:pt>
                <c:pt idx="1657">
                  <c:v>3736.8659106000091</c:v>
                </c:pt>
                <c:pt idx="1658">
                  <c:v>3743.2113536000111</c:v>
                </c:pt>
                <c:pt idx="1659">
                  <c:v>3465.6835311</c:v>
                </c:pt>
                <c:pt idx="1660">
                  <c:v>3476.4358024000012</c:v>
                </c:pt>
                <c:pt idx="1661">
                  <c:v>3740.0288463999987</c:v>
                </c:pt>
                <c:pt idx="1662">
                  <c:v>3836.9125476000022</c:v>
                </c:pt>
                <c:pt idx="1663">
                  <c:v>3881.4816390000001</c:v>
                </c:pt>
                <c:pt idx="1664">
                  <c:v>3726.9136476000012</c:v>
                </c:pt>
                <c:pt idx="1665">
                  <c:v>3807.4272830999998</c:v>
                </c:pt>
                <c:pt idx="1666">
                  <c:v>3642.8205766000101</c:v>
                </c:pt>
                <c:pt idx="1667">
                  <c:v>3757.7890364</c:v>
                </c:pt>
                <c:pt idx="1668">
                  <c:v>3560.9755681000001</c:v>
                </c:pt>
                <c:pt idx="1669">
                  <c:v>3580.2721597999998</c:v>
                </c:pt>
                <c:pt idx="1670">
                  <c:v>3797.4173449000091</c:v>
                </c:pt>
                <c:pt idx="1671">
                  <c:v>3641.2630426999999</c:v>
                </c:pt>
                <c:pt idx="1672">
                  <c:v>3687.5416374999995</c:v>
                </c:pt>
                <c:pt idx="1673">
                  <c:v>3708.2946413999894</c:v>
                </c:pt>
                <c:pt idx="1674">
                  <c:v>3722.4192846999999</c:v>
                </c:pt>
                <c:pt idx="1675">
                  <c:v>3715.1212971000004</c:v>
                </c:pt>
                <c:pt idx="1676">
                  <c:v>3680.4745544000002</c:v>
                </c:pt>
                <c:pt idx="1677">
                  <c:v>3574.6512323000111</c:v>
                </c:pt>
                <c:pt idx="1678">
                  <c:v>3844.9633054999999</c:v>
                </c:pt>
                <c:pt idx="1679">
                  <c:v>3753.5254048000002</c:v>
                </c:pt>
                <c:pt idx="1680">
                  <c:v>3677.7605295999997</c:v>
                </c:pt>
                <c:pt idx="1681">
                  <c:v>3735.6118753000001</c:v>
                </c:pt>
                <c:pt idx="1682">
                  <c:v>3660.5665643999987</c:v>
                </c:pt>
                <c:pt idx="1683">
                  <c:v>3789.4197593000022</c:v>
                </c:pt>
                <c:pt idx="1684">
                  <c:v>3753.7845933999997</c:v>
                </c:pt>
                <c:pt idx="1685">
                  <c:v>3798.4382499000003</c:v>
                </c:pt>
                <c:pt idx="1686">
                  <c:v>3790.83517940001</c:v>
                </c:pt>
                <c:pt idx="1687">
                  <c:v>3611.2418730999998</c:v>
                </c:pt>
                <c:pt idx="1688">
                  <c:v>3722.5669324</c:v>
                </c:pt>
                <c:pt idx="1689">
                  <c:v>3769.5887832999997</c:v>
                </c:pt>
                <c:pt idx="1690">
                  <c:v>3588.2084824999861</c:v>
                </c:pt>
                <c:pt idx="1691">
                  <c:v>3488.3792821000002</c:v>
                </c:pt>
                <c:pt idx="1692">
                  <c:v>3626.2845389999998</c:v>
                </c:pt>
                <c:pt idx="1693">
                  <c:v>3485.5543666000012</c:v>
                </c:pt>
                <c:pt idx="1694">
                  <c:v>3595.9142638000012</c:v>
                </c:pt>
                <c:pt idx="1695">
                  <c:v>3673.7644809999842</c:v>
                </c:pt>
                <c:pt idx="1696">
                  <c:v>3785.5116412000002</c:v>
                </c:pt>
                <c:pt idx="1697">
                  <c:v>3716.6452049</c:v>
                </c:pt>
                <c:pt idx="1698">
                  <c:v>3733.2681313999997</c:v>
                </c:pt>
                <c:pt idx="1699">
                  <c:v>3760.840157800013</c:v>
                </c:pt>
                <c:pt idx="1700">
                  <c:v>3645.8685739000002</c:v>
                </c:pt>
                <c:pt idx="1701">
                  <c:v>3746.5581510000002</c:v>
                </c:pt>
                <c:pt idx="1702">
                  <c:v>3807.7682028999998</c:v>
                </c:pt>
                <c:pt idx="1703">
                  <c:v>3652.7216371</c:v>
                </c:pt>
                <c:pt idx="1704">
                  <c:v>3590.4080980999997</c:v>
                </c:pt>
                <c:pt idx="1705">
                  <c:v>3672.8713210000101</c:v>
                </c:pt>
                <c:pt idx="1706">
                  <c:v>3637.0873551</c:v>
                </c:pt>
                <c:pt idx="1707">
                  <c:v>3515.812116200022</c:v>
                </c:pt>
                <c:pt idx="1708">
                  <c:v>3474.0699783</c:v>
                </c:pt>
                <c:pt idx="1709">
                  <c:v>3779.02747</c:v>
                </c:pt>
                <c:pt idx="1710">
                  <c:v>3852.4890609999998</c:v>
                </c:pt>
                <c:pt idx="1711">
                  <c:v>3768.5618082000001</c:v>
                </c:pt>
                <c:pt idx="1712">
                  <c:v>3749.2946897999827</c:v>
                </c:pt>
                <c:pt idx="1713">
                  <c:v>3755.2243808999997</c:v>
                </c:pt>
                <c:pt idx="1714">
                  <c:v>3982.0388393999997</c:v>
                </c:pt>
                <c:pt idx="1715">
                  <c:v>3985.2030372000022</c:v>
                </c:pt>
                <c:pt idx="1716">
                  <c:v>3747.5862286999909</c:v>
                </c:pt>
                <c:pt idx="1717">
                  <c:v>3576.6777271999999</c:v>
                </c:pt>
                <c:pt idx="1718">
                  <c:v>3411.2337757999999</c:v>
                </c:pt>
                <c:pt idx="1719">
                  <c:v>3394.6770354999999</c:v>
                </c:pt>
                <c:pt idx="1720">
                  <c:v>3553.965012000011</c:v>
                </c:pt>
                <c:pt idx="1721">
                  <c:v>4020.9713609000096</c:v>
                </c:pt>
                <c:pt idx="1722">
                  <c:v>3619.2026140999997</c:v>
                </c:pt>
                <c:pt idx="1723">
                  <c:v>3805.0117502000139</c:v>
                </c:pt>
                <c:pt idx="1724">
                  <c:v>3968.343050500011</c:v>
                </c:pt>
                <c:pt idx="1725">
                  <c:v>3752.8978720000091</c:v>
                </c:pt>
                <c:pt idx="1726">
                  <c:v>3703.6752221000002</c:v>
                </c:pt>
                <c:pt idx="1727">
                  <c:v>3622.63441220001</c:v>
                </c:pt>
                <c:pt idx="1728">
                  <c:v>3697.0094073999999</c:v>
                </c:pt>
                <c:pt idx="1729">
                  <c:v>3632.1441355000002</c:v>
                </c:pt>
                <c:pt idx="1730">
                  <c:v>3592.7395953</c:v>
                </c:pt>
                <c:pt idx="1731">
                  <c:v>3642.02301420001</c:v>
                </c:pt>
                <c:pt idx="1732">
                  <c:v>3574.2665000999987</c:v>
                </c:pt>
                <c:pt idx="1733">
                  <c:v>3613.7216020999999</c:v>
                </c:pt>
                <c:pt idx="1734">
                  <c:v>3775.2775393000002</c:v>
                </c:pt>
                <c:pt idx="1735">
                  <c:v>3591.1393069000101</c:v>
                </c:pt>
                <c:pt idx="1736">
                  <c:v>3898.1979687000003</c:v>
                </c:pt>
                <c:pt idx="1737">
                  <c:v>3943.1247206999997</c:v>
                </c:pt>
                <c:pt idx="1738">
                  <c:v>4034.0796799</c:v>
                </c:pt>
                <c:pt idx="1739">
                  <c:v>3755.3168695999998</c:v>
                </c:pt>
                <c:pt idx="1740">
                  <c:v>3604.2335426000022</c:v>
                </c:pt>
                <c:pt idx="1741">
                  <c:v>3420.2165431999997</c:v>
                </c:pt>
                <c:pt idx="1742">
                  <c:v>3574.6013680000001</c:v>
                </c:pt>
                <c:pt idx="1743">
                  <c:v>3635.8982562000106</c:v>
                </c:pt>
                <c:pt idx="1744">
                  <c:v>3779.1896855999894</c:v>
                </c:pt>
                <c:pt idx="1745">
                  <c:v>3655.5080599000003</c:v>
                </c:pt>
                <c:pt idx="1746">
                  <c:v>3491.4373597000022</c:v>
                </c:pt>
                <c:pt idx="1747">
                  <c:v>3530.5100575000106</c:v>
                </c:pt>
                <c:pt idx="1748">
                  <c:v>3795.8579115000139</c:v>
                </c:pt>
                <c:pt idx="1749">
                  <c:v>3593.4480532000002</c:v>
                </c:pt>
                <c:pt idx="1750">
                  <c:v>3695.8282010999997</c:v>
                </c:pt>
                <c:pt idx="1751">
                  <c:v>3712.7118379000012</c:v>
                </c:pt>
                <c:pt idx="1752">
                  <c:v>3698.8899216999998</c:v>
                </c:pt>
                <c:pt idx="1753">
                  <c:v>3754.8586222000022</c:v>
                </c:pt>
                <c:pt idx="1754">
                  <c:v>4264.4564141000001</c:v>
                </c:pt>
                <c:pt idx="1755">
                  <c:v>4118.6157567</c:v>
                </c:pt>
                <c:pt idx="1756">
                  <c:v>3772.9173051000002</c:v>
                </c:pt>
                <c:pt idx="1757">
                  <c:v>3967.9745743000012</c:v>
                </c:pt>
                <c:pt idx="1758">
                  <c:v>3666.1900599000001</c:v>
                </c:pt>
                <c:pt idx="1759">
                  <c:v>3571.3494085000002</c:v>
                </c:pt>
                <c:pt idx="1760">
                  <c:v>3878.7017323000091</c:v>
                </c:pt>
                <c:pt idx="1761">
                  <c:v>4256.5688465000003</c:v>
                </c:pt>
                <c:pt idx="1762">
                  <c:v>3964.5672856999904</c:v>
                </c:pt>
                <c:pt idx="1763">
                  <c:v>4139.261313</c:v>
                </c:pt>
                <c:pt idx="1764">
                  <c:v>4180.6798494000004</c:v>
                </c:pt>
                <c:pt idx="1765">
                  <c:v>3794.7261448999998</c:v>
                </c:pt>
                <c:pt idx="1766">
                  <c:v>3890.2841942</c:v>
                </c:pt>
                <c:pt idx="1767">
                  <c:v>3905.5797313000012</c:v>
                </c:pt>
                <c:pt idx="1768">
                  <c:v>4291.2945805000008</c:v>
                </c:pt>
                <c:pt idx="1769">
                  <c:v>4335.4262058000013</c:v>
                </c:pt>
                <c:pt idx="1770">
                  <c:v>4034.0823976000001</c:v>
                </c:pt>
                <c:pt idx="1771">
                  <c:v>4199.5424836000002</c:v>
                </c:pt>
                <c:pt idx="1772">
                  <c:v>4308.2014846000002</c:v>
                </c:pt>
                <c:pt idx="1773">
                  <c:v>4080.5728639999998</c:v>
                </c:pt>
                <c:pt idx="1774">
                  <c:v>3834.0796945000002</c:v>
                </c:pt>
                <c:pt idx="1775">
                  <c:v>3977.9095837999998</c:v>
                </c:pt>
                <c:pt idx="1776">
                  <c:v>3780.0843190999999</c:v>
                </c:pt>
                <c:pt idx="1777">
                  <c:v>4046.8337218000111</c:v>
                </c:pt>
                <c:pt idx="1778">
                  <c:v>4275.5488970999995</c:v>
                </c:pt>
                <c:pt idx="1779">
                  <c:v>4358.9885622999991</c:v>
                </c:pt>
                <c:pt idx="1780">
                  <c:v>4320.9464571999997</c:v>
                </c:pt>
                <c:pt idx="1781">
                  <c:v>4365.3854856000007</c:v>
                </c:pt>
                <c:pt idx="1782">
                  <c:v>4370.5546497000014</c:v>
                </c:pt>
                <c:pt idx="1783">
                  <c:v>4393.1604515000054</c:v>
                </c:pt>
                <c:pt idx="1784">
                  <c:v>4057.6508923000001</c:v>
                </c:pt>
                <c:pt idx="1785">
                  <c:v>4059.4190731000012</c:v>
                </c:pt>
                <c:pt idx="1786">
                  <c:v>3982.9811579000125</c:v>
                </c:pt>
                <c:pt idx="1787">
                  <c:v>4002.9199119000086</c:v>
                </c:pt>
                <c:pt idx="1788">
                  <c:v>3962.9375864000012</c:v>
                </c:pt>
                <c:pt idx="1789">
                  <c:v>3864.8289101</c:v>
                </c:pt>
                <c:pt idx="1790">
                  <c:v>3922.4514214000001</c:v>
                </c:pt>
                <c:pt idx="1791">
                  <c:v>4161.6019042000034</c:v>
                </c:pt>
                <c:pt idx="1792">
                  <c:v>4026.204862199987</c:v>
                </c:pt>
                <c:pt idx="1793">
                  <c:v>4115.0327798000008</c:v>
                </c:pt>
                <c:pt idx="1794">
                  <c:v>3967.7039735000012</c:v>
                </c:pt>
                <c:pt idx="1795">
                  <c:v>3970.573736000013</c:v>
                </c:pt>
                <c:pt idx="1796">
                  <c:v>3837.1882623999909</c:v>
                </c:pt>
                <c:pt idx="1797">
                  <c:v>3893.1342469000001</c:v>
                </c:pt>
                <c:pt idx="1798">
                  <c:v>3721.2953523000106</c:v>
                </c:pt>
                <c:pt idx="1799">
                  <c:v>3653.8755756000101</c:v>
                </c:pt>
                <c:pt idx="1800">
                  <c:v>3559.6800183999999</c:v>
                </c:pt>
                <c:pt idx="1801">
                  <c:v>3434.2873595000001</c:v>
                </c:pt>
                <c:pt idx="1802">
                  <c:v>4238.0931966000007</c:v>
                </c:pt>
                <c:pt idx="1803">
                  <c:v>3903.6010732000022</c:v>
                </c:pt>
                <c:pt idx="1804">
                  <c:v>3622.7167708000002</c:v>
                </c:pt>
                <c:pt idx="1805">
                  <c:v>3824.9732338000158</c:v>
                </c:pt>
                <c:pt idx="1806">
                  <c:v>3716.6028305</c:v>
                </c:pt>
                <c:pt idx="1807">
                  <c:v>3911.3949423000022</c:v>
                </c:pt>
                <c:pt idx="1808">
                  <c:v>4022.8847661999998</c:v>
                </c:pt>
                <c:pt idx="1809">
                  <c:v>3782.9501137000125</c:v>
                </c:pt>
                <c:pt idx="1810">
                  <c:v>3894.0341363000139</c:v>
                </c:pt>
                <c:pt idx="1811">
                  <c:v>3639.6072973</c:v>
                </c:pt>
                <c:pt idx="1812">
                  <c:v>3719.9855414999997</c:v>
                </c:pt>
                <c:pt idx="1813">
                  <c:v>3716.4897206000001</c:v>
                </c:pt>
                <c:pt idx="1814">
                  <c:v>3741.5148992000004</c:v>
                </c:pt>
                <c:pt idx="1815">
                  <c:v>3641.609782</c:v>
                </c:pt>
                <c:pt idx="1816">
                  <c:v>3750.9310880000012</c:v>
                </c:pt>
                <c:pt idx="1817">
                  <c:v>4068.4652769000022</c:v>
                </c:pt>
                <c:pt idx="1818">
                  <c:v>4057.1680065999999</c:v>
                </c:pt>
                <c:pt idx="1819">
                  <c:v>3388.0405171000002</c:v>
                </c:pt>
                <c:pt idx="1820">
                  <c:v>3439.6647979999998</c:v>
                </c:pt>
                <c:pt idx="1821">
                  <c:v>3541.5910394000002</c:v>
                </c:pt>
                <c:pt idx="1822">
                  <c:v>3285.5133164000167</c:v>
                </c:pt>
                <c:pt idx="1823">
                  <c:v>3698.4093419000001</c:v>
                </c:pt>
                <c:pt idx="1824">
                  <c:v>4123.9531823999996</c:v>
                </c:pt>
                <c:pt idx="1825">
                  <c:v>3733.6048970999987</c:v>
                </c:pt>
                <c:pt idx="1826">
                  <c:v>4045.5663262000012</c:v>
                </c:pt>
                <c:pt idx="1827">
                  <c:v>3805.7094767999997</c:v>
                </c:pt>
                <c:pt idx="1828">
                  <c:v>3591.1598951999899</c:v>
                </c:pt>
                <c:pt idx="1829">
                  <c:v>3671.0034660000001</c:v>
                </c:pt>
                <c:pt idx="1830">
                  <c:v>3919.7980641999884</c:v>
                </c:pt>
                <c:pt idx="1831">
                  <c:v>3854.1182940999997</c:v>
                </c:pt>
                <c:pt idx="1832">
                  <c:v>3607.9061714999998</c:v>
                </c:pt>
                <c:pt idx="1833">
                  <c:v>3596.9799676999996</c:v>
                </c:pt>
                <c:pt idx="1834">
                  <c:v>1759.975539400006</c:v>
                </c:pt>
                <c:pt idx="1835">
                  <c:v>360.63596303000008</c:v>
                </c:pt>
                <c:pt idx="1836">
                  <c:v>249.45374356000002</c:v>
                </c:pt>
                <c:pt idx="1837">
                  <c:v>223.31257684000047</c:v>
                </c:pt>
                <c:pt idx="1838">
                  <c:v>196.3098474800006</c:v>
                </c:pt>
                <c:pt idx="1839">
                  <c:v>184.44591907</c:v>
                </c:pt>
                <c:pt idx="1840">
                  <c:v>174.62604540000001</c:v>
                </c:pt>
                <c:pt idx="1841">
                  <c:v>172.28255200999999</c:v>
                </c:pt>
                <c:pt idx="1842">
                  <c:v>169.11826658000001</c:v>
                </c:pt>
                <c:pt idx="1843">
                  <c:v>163.40366590999992</c:v>
                </c:pt>
                <c:pt idx="1844">
                  <c:v>164.04009270999998</c:v>
                </c:pt>
                <c:pt idx="1845">
                  <c:v>150.05003484000056</c:v>
                </c:pt>
                <c:pt idx="1846">
                  <c:v>155.86004111000057</c:v>
                </c:pt>
                <c:pt idx="1847">
                  <c:v>157.0504375100011</c:v>
                </c:pt>
                <c:pt idx="1848">
                  <c:v>148.15812120000001</c:v>
                </c:pt>
                <c:pt idx="1849">
                  <c:v>158.24853655000001</c:v>
                </c:pt>
                <c:pt idx="1850">
                  <c:v>146.08885478999997</c:v>
                </c:pt>
                <c:pt idx="1851">
                  <c:v>156.47782515</c:v>
                </c:pt>
                <c:pt idx="1852">
                  <c:v>148.9805897</c:v>
                </c:pt>
                <c:pt idx="1853">
                  <c:v>156.43536598999998</c:v>
                </c:pt>
                <c:pt idx="1854">
                  <c:v>153.82936699000001</c:v>
                </c:pt>
                <c:pt idx="1855">
                  <c:v>152.97699149000002</c:v>
                </c:pt>
                <c:pt idx="1856">
                  <c:v>151.02951076999992</c:v>
                </c:pt>
                <c:pt idx="1857">
                  <c:v>143.66344092</c:v>
                </c:pt>
                <c:pt idx="1858">
                  <c:v>157.74832231000047</c:v>
                </c:pt>
                <c:pt idx="1859">
                  <c:v>145.71016319999922</c:v>
                </c:pt>
                <c:pt idx="1860">
                  <c:v>151.71298614</c:v>
                </c:pt>
                <c:pt idx="1861">
                  <c:v>134.65464610000001</c:v>
                </c:pt>
                <c:pt idx="1862">
                  <c:v>145.36019513000002</c:v>
                </c:pt>
                <c:pt idx="1863">
                  <c:v>153.66509736</c:v>
                </c:pt>
                <c:pt idx="1864">
                  <c:v>153.4864158700006</c:v>
                </c:pt>
                <c:pt idx="1865">
                  <c:v>143.18286523999998</c:v>
                </c:pt>
                <c:pt idx="1866">
                  <c:v>142.04111484000001</c:v>
                </c:pt>
                <c:pt idx="1867">
                  <c:v>141.10410859999999</c:v>
                </c:pt>
                <c:pt idx="1868">
                  <c:v>152.76841824000007</c:v>
                </c:pt>
                <c:pt idx="1869">
                  <c:v>153.48311303</c:v>
                </c:pt>
                <c:pt idx="1870">
                  <c:v>144.89402946000001</c:v>
                </c:pt>
                <c:pt idx="1871">
                  <c:v>156.43743762000057</c:v>
                </c:pt>
                <c:pt idx="1872">
                  <c:v>146.95447763000001</c:v>
                </c:pt>
                <c:pt idx="1873">
                  <c:v>134.62785442999999</c:v>
                </c:pt>
                <c:pt idx="1874">
                  <c:v>152.70850101000002</c:v>
                </c:pt>
                <c:pt idx="1875">
                  <c:v>145.44803822</c:v>
                </c:pt>
                <c:pt idx="1876">
                  <c:v>153.82255216999999</c:v>
                </c:pt>
                <c:pt idx="1877">
                  <c:v>139.88381876</c:v>
                </c:pt>
                <c:pt idx="1878">
                  <c:v>147.48215873000001</c:v>
                </c:pt>
                <c:pt idx="1879">
                  <c:v>142.40618152000002</c:v>
                </c:pt>
                <c:pt idx="1880">
                  <c:v>141.74245716000001</c:v>
                </c:pt>
                <c:pt idx="1881">
                  <c:v>146.59843127000056</c:v>
                </c:pt>
                <c:pt idx="1882">
                  <c:v>137.59929092000002</c:v>
                </c:pt>
                <c:pt idx="1883">
                  <c:v>153.48054798000078</c:v>
                </c:pt>
                <c:pt idx="1884">
                  <c:v>139.71248398</c:v>
                </c:pt>
                <c:pt idx="1885">
                  <c:v>141.50850105999999</c:v>
                </c:pt>
                <c:pt idx="1886">
                  <c:v>137.58613709000059</c:v>
                </c:pt>
                <c:pt idx="1887">
                  <c:v>147.39190389000001</c:v>
                </c:pt>
                <c:pt idx="1888">
                  <c:v>144.72562596999998</c:v>
                </c:pt>
                <c:pt idx="1889">
                  <c:v>144.25278469999998</c:v>
                </c:pt>
                <c:pt idx="1890">
                  <c:v>147.55681650000056</c:v>
                </c:pt>
                <c:pt idx="1891">
                  <c:v>145.28756211999999</c:v>
                </c:pt>
                <c:pt idx="1892">
                  <c:v>140.53809247000001</c:v>
                </c:pt>
                <c:pt idx="1893">
                  <c:v>148.26308614999999</c:v>
                </c:pt>
                <c:pt idx="1894">
                  <c:v>140.09523055000057</c:v>
                </c:pt>
                <c:pt idx="1895">
                  <c:v>136.70055601999999</c:v>
                </c:pt>
                <c:pt idx="1896">
                  <c:v>137.21170218999995</c:v>
                </c:pt>
                <c:pt idx="1897">
                  <c:v>140.17003923999999</c:v>
                </c:pt>
                <c:pt idx="1898">
                  <c:v>137.61378873999942</c:v>
                </c:pt>
                <c:pt idx="1899">
                  <c:v>146.05260587000001</c:v>
                </c:pt>
                <c:pt idx="1900">
                  <c:v>133.37669889</c:v>
                </c:pt>
                <c:pt idx="1901">
                  <c:v>134.81356741999997</c:v>
                </c:pt>
                <c:pt idx="1902">
                  <c:v>138.80076676000002</c:v>
                </c:pt>
                <c:pt idx="1903">
                  <c:v>139.94027905000004</c:v>
                </c:pt>
                <c:pt idx="1904">
                  <c:v>146.08966525999995</c:v>
                </c:pt>
                <c:pt idx="1905">
                  <c:v>143.61770558999996</c:v>
                </c:pt>
                <c:pt idx="1906">
                  <c:v>149.81282687000078</c:v>
                </c:pt>
                <c:pt idx="1907">
                  <c:v>134.86001149000001</c:v>
                </c:pt>
                <c:pt idx="1908">
                  <c:v>146.13305048999999</c:v>
                </c:pt>
                <c:pt idx="1909">
                  <c:v>137.91063457999999</c:v>
                </c:pt>
                <c:pt idx="1910">
                  <c:v>134.65787505</c:v>
                </c:pt>
                <c:pt idx="1911">
                  <c:v>143.28521186</c:v>
                </c:pt>
                <c:pt idx="1912">
                  <c:v>147.42730871000069</c:v>
                </c:pt>
                <c:pt idx="1913">
                  <c:v>136.93487376999943</c:v>
                </c:pt>
                <c:pt idx="1914">
                  <c:v>141.27883674</c:v>
                </c:pt>
                <c:pt idx="1915">
                  <c:v>136.32954402999999</c:v>
                </c:pt>
                <c:pt idx="1916">
                  <c:v>143.01258285</c:v>
                </c:pt>
                <c:pt idx="1917">
                  <c:v>141.81552735000056</c:v>
                </c:pt>
                <c:pt idx="1918">
                  <c:v>134.65338096000002</c:v>
                </c:pt>
                <c:pt idx="1919">
                  <c:v>135.12697208</c:v>
                </c:pt>
                <c:pt idx="1920">
                  <c:v>138.01239790000056</c:v>
                </c:pt>
                <c:pt idx="1921">
                  <c:v>133.82229444000077</c:v>
                </c:pt>
                <c:pt idx="1922">
                  <c:v>142.09967806999998</c:v>
                </c:pt>
                <c:pt idx="1923">
                  <c:v>138.23129163000002</c:v>
                </c:pt>
                <c:pt idx="1924">
                  <c:v>136.14310274999943</c:v>
                </c:pt>
                <c:pt idx="1925">
                  <c:v>134.90886568999997</c:v>
                </c:pt>
                <c:pt idx="1926">
                  <c:v>142.64572660000002</c:v>
                </c:pt>
                <c:pt idx="1927">
                  <c:v>130.83951160999999</c:v>
                </c:pt>
                <c:pt idx="1928">
                  <c:v>141.61565977999936</c:v>
                </c:pt>
                <c:pt idx="1929">
                  <c:v>144.00061591999997</c:v>
                </c:pt>
                <c:pt idx="1930">
                  <c:v>134.77075891999999</c:v>
                </c:pt>
                <c:pt idx="1931">
                  <c:v>136.80131897000078</c:v>
                </c:pt>
                <c:pt idx="1932">
                  <c:v>138.74929515999995</c:v>
                </c:pt>
                <c:pt idx="1933">
                  <c:v>143.81944492</c:v>
                </c:pt>
                <c:pt idx="1934">
                  <c:v>135.87797009000002</c:v>
                </c:pt>
                <c:pt idx="1935">
                  <c:v>137.46359624999999</c:v>
                </c:pt>
                <c:pt idx="1936">
                  <c:v>137.71617464999972</c:v>
                </c:pt>
                <c:pt idx="1937">
                  <c:v>138.90405557999998</c:v>
                </c:pt>
                <c:pt idx="1938">
                  <c:v>142.41278485000001</c:v>
                </c:pt>
                <c:pt idx="1939">
                  <c:v>146.32128194000072</c:v>
                </c:pt>
                <c:pt idx="1940">
                  <c:v>134.98192196000059</c:v>
                </c:pt>
                <c:pt idx="1941">
                  <c:v>137.05553823</c:v>
                </c:pt>
                <c:pt idx="1942">
                  <c:v>134.60189147</c:v>
                </c:pt>
                <c:pt idx="1943">
                  <c:v>132.91417331</c:v>
                </c:pt>
                <c:pt idx="1944">
                  <c:v>127.92758826999999</c:v>
                </c:pt>
                <c:pt idx="1945">
                  <c:v>132.12267515000002</c:v>
                </c:pt>
                <c:pt idx="1946">
                  <c:v>144.007769</c:v>
                </c:pt>
                <c:pt idx="1947">
                  <c:v>145.56240813000056</c:v>
                </c:pt>
                <c:pt idx="1948">
                  <c:v>141.36467575999998</c:v>
                </c:pt>
                <c:pt idx="1949">
                  <c:v>129.16943775000001</c:v>
                </c:pt>
                <c:pt idx="1950">
                  <c:v>140.24011078999999</c:v>
                </c:pt>
                <c:pt idx="1951">
                  <c:v>136.69288453999999</c:v>
                </c:pt>
                <c:pt idx="1952">
                  <c:v>134.74559011999995</c:v>
                </c:pt>
                <c:pt idx="1953">
                  <c:v>137.92209892000056</c:v>
                </c:pt>
                <c:pt idx="1954">
                  <c:v>136.43921044000001</c:v>
                </c:pt>
                <c:pt idx="1955">
                  <c:v>131.33088599000001</c:v>
                </c:pt>
                <c:pt idx="1956">
                  <c:v>131.41433391000001</c:v>
                </c:pt>
                <c:pt idx="1957">
                  <c:v>151.97540795000069</c:v>
                </c:pt>
                <c:pt idx="1958">
                  <c:v>136.62645101000001</c:v>
                </c:pt>
                <c:pt idx="1959">
                  <c:v>140.69096585</c:v>
                </c:pt>
                <c:pt idx="1960">
                  <c:v>137.63377346999943</c:v>
                </c:pt>
                <c:pt idx="1961">
                  <c:v>135.51817128999997</c:v>
                </c:pt>
                <c:pt idx="1962">
                  <c:v>136.30239360000004</c:v>
                </c:pt>
                <c:pt idx="1963">
                  <c:v>141.91321826999999</c:v>
                </c:pt>
                <c:pt idx="1964">
                  <c:v>138.09189515999998</c:v>
                </c:pt>
                <c:pt idx="1965">
                  <c:v>133.34290488000056</c:v>
                </c:pt>
                <c:pt idx="1966">
                  <c:v>135.54294769000001</c:v>
                </c:pt>
                <c:pt idx="1967">
                  <c:v>137.65424671000056</c:v>
                </c:pt>
                <c:pt idx="1968">
                  <c:v>134.84963722000001</c:v>
                </c:pt>
                <c:pt idx="1969">
                  <c:v>136.75045522999972</c:v>
                </c:pt>
                <c:pt idx="1970">
                  <c:v>142.92956210999998</c:v>
                </c:pt>
                <c:pt idx="1971">
                  <c:v>150.65936869000001</c:v>
                </c:pt>
                <c:pt idx="1972">
                  <c:v>131.26566954999998</c:v>
                </c:pt>
                <c:pt idx="1973">
                  <c:v>144.14212215000001</c:v>
                </c:pt>
                <c:pt idx="1974">
                  <c:v>132.56909565999999</c:v>
                </c:pt>
                <c:pt idx="1975">
                  <c:v>132.42277129000001</c:v>
                </c:pt>
                <c:pt idx="1976">
                  <c:v>138.84786802000002</c:v>
                </c:pt>
                <c:pt idx="1977">
                  <c:v>146.35892680000129</c:v>
                </c:pt>
                <c:pt idx="1978">
                  <c:v>140.51626296999999</c:v>
                </c:pt>
                <c:pt idx="1979">
                  <c:v>135.86317943</c:v>
                </c:pt>
                <c:pt idx="1980">
                  <c:v>143.67153978999997</c:v>
                </c:pt>
                <c:pt idx="1981">
                  <c:v>132.1588927</c:v>
                </c:pt>
                <c:pt idx="1982">
                  <c:v>131.50061085000004</c:v>
                </c:pt>
                <c:pt idx="1983">
                  <c:v>131.31647168999999</c:v>
                </c:pt>
                <c:pt idx="1984">
                  <c:v>139.4584020500009</c:v>
                </c:pt>
                <c:pt idx="1985">
                  <c:v>140.61687895</c:v>
                </c:pt>
                <c:pt idx="1986">
                  <c:v>129.20023015000001</c:v>
                </c:pt>
                <c:pt idx="1987">
                  <c:v>140.27858247999998</c:v>
                </c:pt>
                <c:pt idx="1988">
                  <c:v>127.08397909</c:v>
                </c:pt>
                <c:pt idx="1989">
                  <c:v>135.04163228000002</c:v>
                </c:pt>
                <c:pt idx="1990">
                  <c:v>130.58227141000066</c:v>
                </c:pt>
                <c:pt idx="1991">
                  <c:v>144.14558077999942</c:v>
                </c:pt>
                <c:pt idx="1992">
                  <c:v>130.39305321999996</c:v>
                </c:pt>
                <c:pt idx="1993">
                  <c:v>137.80149764000078</c:v>
                </c:pt>
                <c:pt idx="1994">
                  <c:v>131.60377923999943</c:v>
                </c:pt>
                <c:pt idx="1995">
                  <c:v>139.60998404999998</c:v>
                </c:pt>
                <c:pt idx="1996">
                  <c:v>128.38981598000001</c:v>
                </c:pt>
                <c:pt idx="1997">
                  <c:v>135.10849382000001</c:v>
                </c:pt>
                <c:pt idx="1998">
                  <c:v>133.42044860000081</c:v>
                </c:pt>
                <c:pt idx="1999">
                  <c:v>130.79611412999998</c:v>
                </c:pt>
                <c:pt idx="2000">
                  <c:v>133.86134562000001</c:v>
                </c:pt>
                <c:pt idx="2001">
                  <c:v>136.20547250999999</c:v>
                </c:pt>
                <c:pt idx="2002">
                  <c:v>137.28725453999999</c:v>
                </c:pt>
                <c:pt idx="2003">
                  <c:v>127.0197495</c:v>
                </c:pt>
                <c:pt idx="2004">
                  <c:v>136.9318021</c:v>
                </c:pt>
                <c:pt idx="2005">
                  <c:v>131.21048468999999</c:v>
                </c:pt>
                <c:pt idx="2006">
                  <c:v>128.67753672999999</c:v>
                </c:pt>
                <c:pt idx="2007">
                  <c:v>133.09212446000001</c:v>
                </c:pt>
                <c:pt idx="2008">
                  <c:v>133.98168617000007</c:v>
                </c:pt>
                <c:pt idx="2009">
                  <c:v>132.6390541199994</c:v>
                </c:pt>
                <c:pt idx="2010">
                  <c:v>137.61760223999943</c:v>
                </c:pt>
                <c:pt idx="2011">
                  <c:v>137.74409818999999</c:v>
                </c:pt>
                <c:pt idx="2012">
                  <c:v>132.61328726999992</c:v>
                </c:pt>
                <c:pt idx="2013">
                  <c:v>127.39219892</c:v>
                </c:pt>
                <c:pt idx="2014">
                  <c:v>128.62018334000001</c:v>
                </c:pt>
                <c:pt idx="2015">
                  <c:v>137.85814212000057</c:v>
                </c:pt>
                <c:pt idx="2016">
                  <c:v>137.45468251</c:v>
                </c:pt>
                <c:pt idx="2017">
                  <c:v>138.68263554000001</c:v>
                </c:pt>
                <c:pt idx="2018">
                  <c:v>134.45421913000001</c:v>
                </c:pt>
                <c:pt idx="2019">
                  <c:v>124.50172046000029</c:v>
                </c:pt>
                <c:pt idx="2020">
                  <c:v>127.39082678000022</c:v>
                </c:pt>
                <c:pt idx="2021">
                  <c:v>133.98491316000002</c:v>
                </c:pt>
                <c:pt idx="2022">
                  <c:v>131.29720033000001</c:v>
                </c:pt>
                <c:pt idx="2023">
                  <c:v>137.15804647000087</c:v>
                </c:pt>
                <c:pt idx="2024">
                  <c:v>137.41460696999999</c:v>
                </c:pt>
                <c:pt idx="2025">
                  <c:v>137.54800378999997</c:v>
                </c:pt>
                <c:pt idx="2026">
                  <c:v>131.38482565000001</c:v>
                </c:pt>
                <c:pt idx="2027">
                  <c:v>139.64270052000001</c:v>
                </c:pt>
                <c:pt idx="2028">
                  <c:v>124.74362193000032</c:v>
                </c:pt>
                <c:pt idx="2029">
                  <c:v>132.04644160000001</c:v>
                </c:pt>
                <c:pt idx="2030">
                  <c:v>121.06125731</c:v>
                </c:pt>
                <c:pt idx="2031">
                  <c:v>136.92370631000057</c:v>
                </c:pt>
                <c:pt idx="2032">
                  <c:v>136.14178237000002</c:v>
                </c:pt>
                <c:pt idx="2033">
                  <c:v>137.60226582999999</c:v>
                </c:pt>
                <c:pt idx="2034">
                  <c:v>139.70159039000001</c:v>
                </c:pt>
                <c:pt idx="2035">
                  <c:v>123.34650399000029</c:v>
                </c:pt>
                <c:pt idx="2036">
                  <c:v>137.39956477999942</c:v>
                </c:pt>
                <c:pt idx="2037">
                  <c:v>132.69214259</c:v>
                </c:pt>
                <c:pt idx="2038">
                  <c:v>136.98394608000078</c:v>
                </c:pt>
                <c:pt idx="2039">
                  <c:v>133.57573238999998</c:v>
                </c:pt>
                <c:pt idx="2040">
                  <c:v>138.72451261999996</c:v>
                </c:pt>
                <c:pt idx="2041">
                  <c:v>137.55099049</c:v>
                </c:pt>
                <c:pt idx="2042">
                  <c:v>134.13294763000007</c:v>
                </c:pt>
                <c:pt idx="2043">
                  <c:v>136.91886051</c:v>
                </c:pt>
                <c:pt idx="2044">
                  <c:v>138.90842322</c:v>
                </c:pt>
                <c:pt idx="2045">
                  <c:v>131.26027834000001</c:v>
                </c:pt>
                <c:pt idx="2046">
                  <c:v>139.41242639000077</c:v>
                </c:pt>
                <c:pt idx="2047">
                  <c:v>125.77789247999998</c:v>
                </c:pt>
                <c:pt idx="2048">
                  <c:v>134.02729586000001</c:v>
                </c:pt>
                <c:pt idx="2049">
                  <c:v>126.39847115999945</c:v>
                </c:pt>
                <c:pt idx="2050">
                  <c:v>135.90423655000077</c:v>
                </c:pt>
                <c:pt idx="2051">
                  <c:v>132.06235959</c:v>
                </c:pt>
                <c:pt idx="2052">
                  <c:v>125.01710695000028</c:v>
                </c:pt>
                <c:pt idx="2053">
                  <c:v>138.80296928000001</c:v>
                </c:pt>
                <c:pt idx="2054">
                  <c:v>129.89808877000004</c:v>
                </c:pt>
                <c:pt idx="2055">
                  <c:v>137.35601603000072</c:v>
                </c:pt>
                <c:pt idx="2056">
                  <c:v>126.89635478000002</c:v>
                </c:pt>
                <c:pt idx="2057">
                  <c:v>130.76348296999998</c:v>
                </c:pt>
                <c:pt idx="2058">
                  <c:v>133.96855471999996</c:v>
                </c:pt>
                <c:pt idx="2059">
                  <c:v>138.73844288000078</c:v>
                </c:pt>
                <c:pt idx="2060">
                  <c:v>125.25483066000002</c:v>
                </c:pt>
                <c:pt idx="2061">
                  <c:v>121.49127376000054</c:v>
                </c:pt>
                <c:pt idx="2062">
                  <c:v>128.83486532000001</c:v>
                </c:pt>
                <c:pt idx="2063">
                  <c:v>137.76061481999997</c:v>
                </c:pt>
                <c:pt idx="2064">
                  <c:v>139.75138255000007</c:v>
                </c:pt>
                <c:pt idx="2065">
                  <c:v>128.92965419999936</c:v>
                </c:pt>
                <c:pt idx="2066">
                  <c:v>142.21848337</c:v>
                </c:pt>
                <c:pt idx="2067">
                  <c:v>134.51303699000002</c:v>
                </c:pt>
                <c:pt idx="2068">
                  <c:v>133.32485465999997</c:v>
                </c:pt>
                <c:pt idx="2069">
                  <c:v>121.35523020999995</c:v>
                </c:pt>
                <c:pt idx="2070">
                  <c:v>124.74038987</c:v>
                </c:pt>
                <c:pt idx="2071">
                  <c:v>133.58975833</c:v>
                </c:pt>
                <c:pt idx="2072">
                  <c:v>139.72136018</c:v>
                </c:pt>
                <c:pt idx="2073">
                  <c:v>139.29071027999998</c:v>
                </c:pt>
                <c:pt idx="2074">
                  <c:v>137.72531309000001</c:v>
                </c:pt>
                <c:pt idx="2075">
                  <c:v>129.24119124999999</c:v>
                </c:pt>
                <c:pt idx="2076">
                  <c:v>141.40633608000087</c:v>
                </c:pt>
                <c:pt idx="2077">
                  <c:v>137.11620188000001</c:v>
                </c:pt>
                <c:pt idx="2078">
                  <c:v>132.71900041999996</c:v>
                </c:pt>
                <c:pt idx="2079">
                  <c:v>123.36311124000002</c:v>
                </c:pt>
                <c:pt idx="2080">
                  <c:v>129.13949925</c:v>
                </c:pt>
                <c:pt idx="2081">
                  <c:v>128.13630709</c:v>
                </c:pt>
                <c:pt idx="2082">
                  <c:v>125.6769188799995</c:v>
                </c:pt>
                <c:pt idx="2083">
                  <c:v>129.8196522599994</c:v>
                </c:pt>
                <c:pt idx="2084">
                  <c:v>132.48581121000001</c:v>
                </c:pt>
                <c:pt idx="2085">
                  <c:v>133.60441434000001</c:v>
                </c:pt>
                <c:pt idx="2086">
                  <c:v>128.85400493</c:v>
                </c:pt>
                <c:pt idx="2087">
                  <c:v>116.53620284</c:v>
                </c:pt>
                <c:pt idx="2088">
                  <c:v>131.89234777000081</c:v>
                </c:pt>
                <c:pt idx="2089">
                  <c:v>132.44136</c:v>
                </c:pt>
                <c:pt idx="2090">
                  <c:v>132.20178089999999</c:v>
                </c:pt>
                <c:pt idx="2091">
                  <c:v>137.09960828999999</c:v>
                </c:pt>
                <c:pt idx="2092">
                  <c:v>133.12370794</c:v>
                </c:pt>
                <c:pt idx="2093">
                  <c:v>130.46781836000056</c:v>
                </c:pt>
                <c:pt idx="2094">
                  <c:v>133.61025317999992</c:v>
                </c:pt>
                <c:pt idx="2095">
                  <c:v>136.43355391999995</c:v>
                </c:pt>
                <c:pt idx="2096">
                  <c:v>122.29627155999998</c:v>
                </c:pt>
                <c:pt idx="2097">
                  <c:v>131.58867814000001</c:v>
                </c:pt>
                <c:pt idx="2098">
                  <c:v>128.66503283</c:v>
                </c:pt>
                <c:pt idx="2099">
                  <c:v>144.97526996000002</c:v>
                </c:pt>
                <c:pt idx="2100">
                  <c:v>130.26891132</c:v>
                </c:pt>
                <c:pt idx="2101">
                  <c:v>132.36141102000047</c:v>
                </c:pt>
                <c:pt idx="2102">
                  <c:v>126.80022665000028</c:v>
                </c:pt>
                <c:pt idx="2103">
                  <c:v>129.87566795000001</c:v>
                </c:pt>
                <c:pt idx="2104">
                  <c:v>123.89701436000028</c:v>
                </c:pt>
                <c:pt idx="2105">
                  <c:v>122.24164012999999</c:v>
                </c:pt>
                <c:pt idx="2106">
                  <c:v>131.7055551299988</c:v>
                </c:pt>
                <c:pt idx="2107">
                  <c:v>131.94038956</c:v>
                </c:pt>
                <c:pt idx="2108">
                  <c:v>133.11567991999999</c:v>
                </c:pt>
                <c:pt idx="2109">
                  <c:v>134.88456779999999</c:v>
                </c:pt>
                <c:pt idx="2110">
                  <c:v>119.25589188999975</c:v>
                </c:pt>
                <c:pt idx="2111">
                  <c:v>129.21093136000002</c:v>
                </c:pt>
                <c:pt idx="2112">
                  <c:v>117.31312837999998</c:v>
                </c:pt>
                <c:pt idx="2113">
                  <c:v>114.9656096000005</c:v>
                </c:pt>
                <c:pt idx="2114">
                  <c:v>133.61897541999997</c:v>
                </c:pt>
                <c:pt idx="2115">
                  <c:v>139.58733166000007</c:v>
                </c:pt>
                <c:pt idx="2116">
                  <c:v>118.32829581999962</c:v>
                </c:pt>
                <c:pt idx="2117">
                  <c:v>137.64770459999943</c:v>
                </c:pt>
                <c:pt idx="2118">
                  <c:v>126.72325095000002</c:v>
                </c:pt>
                <c:pt idx="2119">
                  <c:v>130.38658311</c:v>
                </c:pt>
                <c:pt idx="2120">
                  <c:v>132.43921201000001</c:v>
                </c:pt>
                <c:pt idx="2121">
                  <c:v>129.21484605000001</c:v>
                </c:pt>
                <c:pt idx="2122">
                  <c:v>127.07579641999951</c:v>
                </c:pt>
                <c:pt idx="2123">
                  <c:v>128.67209793000001</c:v>
                </c:pt>
                <c:pt idx="2124">
                  <c:v>132.32027002000004</c:v>
                </c:pt>
                <c:pt idx="2125">
                  <c:v>123.56644614999998</c:v>
                </c:pt>
                <c:pt idx="2126">
                  <c:v>130.03121175000001</c:v>
                </c:pt>
                <c:pt idx="2127">
                  <c:v>124.89486532000002</c:v>
                </c:pt>
                <c:pt idx="2128">
                  <c:v>129.37324348000001</c:v>
                </c:pt>
                <c:pt idx="2129">
                  <c:v>129.22653367999999</c:v>
                </c:pt>
                <c:pt idx="2130">
                  <c:v>119.71461291999999</c:v>
                </c:pt>
                <c:pt idx="2131">
                  <c:v>135.37627623</c:v>
                </c:pt>
                <c:pt idx="2132">
                  <c:v>121.68527659999965</c:v>
                </c:pt>
                <c:pt idx="2133">
                  <c:v>131.42677394</c:v>
                </c:pt>
                <c:pt idx="2134">
                  <c:v>141.29949187</c:v>
                </c:pt>
                <c:pt idx="2135">
                  <c:v>124.93542769999999</c:v>
                </c:pt>
                <c:pt idx="2136">
                  <c:v>117.50899319999998</c:v>
                </c:pt>
                <c:pt idx="2137">
                  <c:v>127.18361743999998</c:v>
                </c:pt>
                <c:pt idx="2138">
                  <c:v>130.16684257</c:v>
                </c:pt>
                <c:pt idx="2139">
                  <c:v>146.05369681000047</c:v>
                </c:pt>
                <c:pt idx="2140">
                  <c:v>120.11539783999945</c:v>
                </c:pt>
                <c:pt idx="2141">
                  <c:v>128.4344480700006</c:v>
                </c:pt>
                <c:pt idx="2142">
                  <c:v>125.56486554999999</c:v>
                </c:pt>
                <c:pt idx="2143">
                  <c:v>126.56339560000002</c:v>
                </c:pt>
                <c:pt idx="2144">
                  <c:v>129.93300546</c:v>
                </c:pt>
                <c:pt idx="2145">
                  <c:v>123.57927339</c:v>
                </c:pt>
                <c:pt idx="2146">
                  <c:v>123.14859689000001</c:v>
                </c:pt>
                <c:pt idx="2147">
                  <c:v>121.11505143999995</c:v>
                </c:pt>
                <c:pt idx="2148">
                  <c:v>132.99882886000063</c:v>
                </c:pt>
                <c:pt idx="2149">
                  <c:v>140.10975035999999</c:v>
                </c:pt>
                <c:pt idx="2150">
                  <c:v>127.06489134</c:v>
                </c:pt>
                <c:pt idx="2151">
                  <c:v>132.54475904999998</c:v>
                </c:pt>
                <c:pt idx="2152">
                  <c:v>128.46733233000069</c:v>
                </c:pt>
                <c:pt idx="2153">
                  <c:v>116.78078397</c:v>
                </c:pt>
                <c:pt idx="2154">
                  <c:v>125.50557082999971</c:v>
                </c:pt>
                <c:pt idx="2155">
                  <c:v>125.14243988000001</c:v>
                </c:pt>
                <c:pt idx="2156">
                  <c:v>123.76716137999999</c:v>
                </c:pt>
                <c:pt idx="2157">
                  <c:v>121.36467542000022</c:v>
                </c:pt>
                <c:pt idx="2158">
                  <c:v>125.77484080999972</c:v>
                </c:pt>
                <c:pt idx="2159">
                  <c:v>118.74669544000051</c:v>
                </c:pt>
                <c:pt idx="2160">
                  <c:v>125.07260518</c:v>
                </c:pt>
                <c:pt idx="2161">
                  <c:v>125.13073576000001</c:v>
                </c:pt>
                <c:pt idx="2162">
                  <c:v>134.11398816999952</c:v>
                </c:pt>
                <c:pt idx="2163">
                  <c:v>132.79893444000001</c:v>
                </c:pt>
                <c:pt idx="2164">
                  <c:v>120.17783221999944</c:v>
                </c:pt>
                <c:pt idx="2165">
                  <c:v>124.90526199000028</c:v>
                </c:pt>
                <c:pt idx="2166">
                  <c:v>131.04261025</c:v>
                </c:pt>
                <c:pt idx="2167">
                  <c:v>123.96248986000002</c:v>
                </c:pt>
                <c:pt idx="2168">
                  <c:v>132.73551266999942</c:v>
                </c:pt>
                <c:pt idx="2169">
                  <c:v>135.70568882000001</c:v>
                </c:pt>
                <c:pt idx="2170">
                  <c:v>115.24411287000002</c:v>
                </c:pt>
                <c:pt idx="2171">
                  <c:v>123.3230496</c:v>
                </c:pt>
                <c:pt idx="2172">
                  <c:v>120.03757182999998</c:v>
                </c:pt>
                <c:pt idx="2173">
                  <c:v>123.81636514</c:v>
                </c:pt>
                <c:pt idx="2174">
                  <c:v>129.06915129999936</c:v>
                </c:pt>
                <c:pt idx="2175">
                  <c:v>133.62675538999997</c:v>
                </c:pt>
                <c:pt idx="2176">
                  <c:v>118.40665346000057</c:v>
                </c:pt>
                <c:pt idx="2177">
                  <c:v>121.25762861999999</c:v>
                </c:pt>
                <c:pt idx="2178">
                  <c:v>131.20936407999992</c:v>
                </c:pt>
                <c:pt idx="2179">
                  <c:v>117.18391883999952</c:v>
                </c:pt>
                <c:pt idx="2180">
                  <c:v>124.27902383000001</c:v>
                </c:pt>
                <c:pt idx="2181">
                  <c:v>126.20623909000012</c:v>
                </c:pt>
                <c:pt idx="2182">
                  <c:v>128.76608849000002</c:v>
                </c:pt>
                <c:pt idx="2183">
                  <c:v>128.90820540000001</c:v>
                </c:pt>
                <c:pt idx="2184">
                  <c:v>129.11538336999999</c:v>
                </c:pt>
                <c:pt idx="2185">
                  <c:v>119.90611656999999</c:v>
                </c:pt>
                <c:pt idx="2186">
                  <c:v>117.41815706999999</c:v>
                </c:pt>
                <c:pt idx="2187">
                  <c:v>120.72488414</c:v>
                </c:pt>
                <c:pt idx="2188">
                  <c:v>127.79128415000002</c:v>
                </c:pt>
                <c:pt idx="2189">
                  <c:v>127.37805846000001</c:v>
                </c:pt>
                <c:pt idx="2190">
                  <c:v>126.19099607999998</c:v>
                </c:pt>
                <c:pt idx="2191">
                  <c:v>121.59100350000028</c:v>
                </c:pt>
                <c:pt idx="2192">
                  <c:v>127.15737986999972</c:v>
                </c:pt>
                <c:pt idx="2193">
                  <c:v>132.57288217999999</c:v>
                </c:pt>
                <c:pt idx="2194">
                  <c:v>133.18073124</c:v>
                </c:pt>
                <c:pt idx="2195">
                  <c:v>127.76001695999999</c:v>
                </c:pt>
                <c:pt idx="2196">
                  <c:v>120.05211528000002</c:v>
                </c:pt>
                <c:pt idx="2197">
                  <c:v>124.16917892999975</c:v>
                </c:pt>
                <c:pt idx="2198">
                  <c:v>126.47645258</c:v>
                </c:pt>
                <c:pt idx="2199">
                  <c:v>128.94438345</c:v>
                </c:pt>
                <c:pt idx="2200">
                  <c:v>119.92542623999998</c:v>
                </c:pt>
                <c:pt idx="2201">
                  <c:v>136.04018706000002</c:v>
                </c:pt>
                <c:pt idx="2202">
                  <c:v>121.38777458999998</c:v>
                </c:pt>
                <c:pt idx="2203">
                  <c:v>122.45164285</c:v>
                </c:pt>
                <c:pt idx="2204">
                  <c:v>120.89063726000002</c:v>
                </c:pt>
                <c:pt idx="2205">
                  <c:v>118.14688889999958</c:v>
                </c:pt>
                <c:pt idx="2206">
                  <c:v>123.61789594000012</c:v>
                </c:pt>
                <c:pt idx="2207">
                  <c:v>117.84097398999999</c:v>
                </c:pt>
                <c:pt idx="2208">
                  <c:v>132.45962758000007</c:v>
                </c:pt>
                <c:pt idx="2209">
                  <c:v>130.83481958000004</c:v>
                </c:pt>
                <c:pt idx="2210">
                  <c:v>112.10820231999951</c:v>
                </c:pt>
                <c:pt idx="2211">
                  <c:v>134.76167208999999</c:v>
                </c:pt>
                <c:pt idx="2212">
                  <c:v>126.19827383000001</c:v>
                </c:pt>
                <c:pt idx="2213">
                  <c:v>123.23410104999999</c:v>
                </c:pt>
                <c:pt idx="2214">
                  <c:v>127.10421310000002</c:v>
                </c:pt>
                <c:pt idx="2215">
                  <c:v>121.23201591</c:v>
                </c:pt>
                <c:pt idx="2216">
                  <c:v>122.46489437000002</c:v>
                </c:pt>
                <c:pt idx="2217">
                  <c:v>121.93947564000028</c:v>
                </c:pt>
                <c:pt idx="2218">
                  <c:v>122.57346427</c:v>
                </c:pt>
                <c:pt idx="2219">
                  <c:v>121.90754511000002</c:v>
                </c:pt>
                <c:pt idx="2220">
                  <c:v>126.09471339999999</c:v>
                </c:pt>
                <c:pt idx="2221">
                  <c:v>125.31934874999995</c:v>
                </c:pt>
                <c:pt idx="2222">
                  <c:v>128.00043550000001</c:v>
                </c:pt>
                <c:pt idx="2223">
                  <c:v>131.59026422999995</c:v>
                </c:pt>
                <c:pt idx="2224">
                  <c:v>124.87705464000022</c:v>
                </c:pt>
                <c:pt idx="2225">
                  <c:v>120.95996931000002</c:v>
                </c:pt>
                <c:pt idx="2226">
                  <c:v>127.31704752</c:v>
                </c:pt>
                <c:pt idx="2227">
                  <c:v>127.66390423</c:v>
                </c:pt>
                <c:pt idx="2228">
                  <c:v>118.75470270999998</c:v>
                </c:pt>
                <c:pt idx="2229">
                  <c:v>123.06650809</c:v>
                </c:pt>
                <c:pt idx="2230">
                  <c:v>124.00341503</c:v>
                </c:pt>
                <c:pt idx="2231">
                  <c:v>119.24015569000048</c:v>
                </c:pt>
                <c:pt idx="2232">
                  <c:v>121.11222247000002</c:v>
                </c:pt>
                <c:pt idx="2233">
                  <c:v>111.31533950999975</c:v>
                </c:pt>
                <c:pt idx="2234">
                  <c:v>121.19893478</c:v>
                </c:pt>
                <c:pt idx="2235">
                  <c:v>130.55715292000002</c:v>
                </c:pt>
                <c:pt idx="2236">
                  <c:v>121.22261951</c:v>
                </c:pt>
                <c:pt idx="2237">
                  <c:v>116.62654379999998</c:v>
                </c:pt>
                <c:pt idx="2238">
                  <c:v>118.95494268000029</c:v>
                </c:pt>
                <c:pt idx="2239">
                  <c:v>120.75941010000001</c:v>
                </c:pt>
                <c:pt idx="2240">
                  <c:v>131.59350665999997</c:v>
                </c:pt>
                <c:pt idx="2241">
                  <c:v>109.29577042999998</c:v>
                </c:pt>
                <c:pt idx="2242">
                  <c:v>117.47068084999998</c:v>
                </c:pt>
                <c:pt idx="2243">
                  <c:v>114.34631036</c:v>
                </c:pt>
                <c:pt idx="2244">
                  <c:v>124.74458254000002</c:v>
                </c:pt>
                <c:pt idx="2245">
                  <c:v>117.07771870999971</c:v>
                </c:pt>
                <c:pt idx="2246">
                  <c:v>118.41971006999999</c:v>
                </c:pt>
                <c:pt idx="2247">
                  <c:v>114.73334039</c:v>
                </c:pt>
                <c:pt idx="2248">
                  <c:v>126.13866502</c:v>
                </c:pt>
                <c:pt idx="2249">
                  <c:v>117.51576381000001</c:v>
                </c:pt>
                <c:pt idx="2250">
                  <c:v>126.8677969</c:v>
                </c:pt>
                <c:pt idx="2251">
                  <c:v>119.58475786000001</c:v>
                </c:pt>
                <c:pt idx="2252">
                  <c:v>128.66713895000078</c:v>
                </c:pt>
                <c:pt idx="2253">
                  <c:v>120.35847056999965</c:v>
                </c:pt>
                <c:pt idx="2254">
                  <c:v>113.84208953</c:v>
                </c:pt>
                <c:pt idx="2255">
                  <c:v>113.99619255</c:v>
                </c:pt>
                <c:pt idx="2256">
                  <c:v>132.07051127999998</c:v>
                </c:pt>
                <c:pt idx="2257">
                  <c:v>119.70231797000001</c:v>
                </c:pt>
                <c:pt idx="2258">
                  <c:v>119.12973970999968</c:v>
                </c:pt>
                <c:pt idx="2259">
                  <c:v>128.86609165000004</c:v>
                </c:pt>
                <c:pt idx="2260">
                  <c:v>128.77736933</c:v>
                </c:pt>
                <c:pt idx="2261">
                  <c:v>121.89230038999995</c:v>
                </c:pt>
                <c:pt idx="2262">
                  <c:v>110.47992546000035</c:v>
                </c:pt>
                <c:pt idx="2263">
                  <c:v>125.90970888999998</c:v>
                </c:pt>
                <c:pt idx="2264">
                  <c:v>124.72275596</c:v>
                </c:pt>
                <c:pt idx="2265">
                  <c:v>126.51875890000001</c:v>
                </c:pt>
                <c:pt idx="2266">
                  <c:v>111.24955342000054</c:v>
                </c:pt>
                <c:pt idx="2267">
                  <c:v>117.77841199</c:v>
                </c:pt>
                <c:pt idx="2268">
                  <c:v>122.70917577</c:v>
                </c:pt>
                <c:pt idx="2269">
                  <c:v>127.80953095000001</c:v>
                </c:pt>
                <c:pt idx="2270">
                  <c:v>125.17965806999995</c:v>
                </c:pt>
                <c:pt idx="2271">
                  <c:v>125.34500945000002</c:v>
                </c:pt>
                <c:pt idx="2272">
                  <c:v>127.9960235700004</c:v>
                </c:pt>
                <c:pt idx="2273">
                  <c:v>116.8520021199994</c:v>
                </c:pt>
                <c:pt idx="2274">
                  <c:v>122.30467180999995</c:v>
                </c:pt>
                <c:pt idx="2275">
                  <c:v>129.77582212999943</c:v>
                </c:pt>
                <c:pt idx="2276">
                  <c:v>127.45279874999972</c:v>
                </c:pt>
                <c:pt idx="2277">
                  <c:v>113.08155674000002</c:v>
                </c:pt>
                <c:pt idx="2278">
                  <c:v>118.5064406</c:v>
                </c:pt>
                <c:pt idx="2279">
                  <c:v>122.94415950000054</c:v>
                </c:pt>
                <c:pt idx="2280">
                  <c:v>119.47264439</c:v>
                </c:pt>
                <c:pt idx="2281">
                  <c:v>118.91561469000054</c:v>
                </c:pt>
                <c:pt idx="2282">
                  <c:v>120.35615429000002</c:v>
                </c:pt>
                <c:pt idx="2283">
                  <c:v>122.14722035000028</c:v>
                </c:pt>
                <c:pt idx="2284">
                  <c:v>116.86469943000029</c:v>
                </c:pt>
                <c:pt idx="2285">
                  <c:v>117.21917077000002</c:v>
                </c:pt>
                <c:pt idx="2286">
                  <c:v>121.84385403</c:v>
                </c:pt>
                <c:pt idx="2287">
                  <c:v>106.06993259000001</c:v>
                </c:pt>
                <c:pt idx="2288">
                  <c:v>120.21415282000002</c:v>
                </c:pt>
                <c:pt idx="2289">
                  <c:v>121.00272973</c:v>
                </c:pt>
                <c:pt idx="2290">
                  <c:v>126.37903953999962</c:v>
                </c:pt>
                <c:pt idx="2291">
                  <c:v>118.56044430999998</c:v>
                </c:pt>
                <c:pt idx="2292">
                  <c:v>114.46172940000051</c:v>
                </c:pt>
                <c:pt idx="2293">
                  <c:v>114.45380309000002</c:v>
                </c:pt>
                <c:pt idx="2294">
                  <c:v>116.16995967999999</c:v>
                </c:pt>
                <c:pt idx="2295">
                  <c:v>116.31131108000002</c:v>
                </c:pt>
                <c:pt idx="2296">
                  <c:v>124.04910871999998</c:v>
                </c:pt>
                <c:pt idx="2297">
                  <c:v>119.86100564000029</c:v>
                </c:pt>
                <c:pt idx="2298">
                  <c:v>117.85762932000029</c:v>
                </c:pt>
                <c:pt idx="2299">
                  <c:v>128.10601176999998</c:v>
                </c:pt>
                <c:pt idx="2300">
                  <c:v>114.42741014000002</c:v>
                </c:pt>
                <c:pt idx="2301">
                  <c:v>124.22074495999998</c:v>
                </c:pt>
                <c:pt idx="2302">
                  <c:v>120.99787407000002</c:v>
                </c:pt>
                <c:pt idx="2303">
                  <c:v>117.29213568000029</c:v>
                </c:pt>
                <c:pt idx="2304">
                  <c:v>115.16433858000001</c:v>
                </c:pt>
                <c:pt idx="2305">
                  <c:v>120.27408720000001</c:v>
                </c:pt>
                <c:pt idx="2306">
                  <c:v>114.84366915000012</c:v>
                </c:pt>
                <c:pt idx="2307">
                  <c:v>113.2042260200005</c:v>
                </c:pt>
                <c:pt idx="2308">
                  <c:v>116.35024395000002</c:v>
                </c:pt>
                <c:pt idx="2309">
                  <c:v>122.50372295000001</c:v>
                </c:pt>
                <c:pt idx="2310">
                  <c:v>119.78615553</c:v>
                </c:pt>
                <c:pt idx="2311">
                  <c:v>116.1001298</c:v>
                </c:pt>
                <c:pt idx="2312">
                  <c:v>125.29476536999999</c:v>
                </c:pt>
                <c:pt idx="2313">
                  <c:v>125.39160622999999</c:v>
                </c:pt>
                <c:pt idx="2314">
                  <c:v>124.75283079999971</c:v>
                </c:pt>
                <c:pt idx="2315">
                  <c:v>121.08495719999998</c:v>
                </c:pt>
                <c:pt idx="2316">
                  <c:v>123.05277851999935</c:v>
                </c:pt>
                <c:pt idx="2317">
                  <c:v>112.99895567000029</c:v>
                </c:pt>
                <c:pt idx="2318">
                  <c:v>111.18602903</c:v>
                </c:pt>
                <c:pt idx="2319">
                  <c:v>117.1675546000003</c:v>
                </c:pt>
                <c:pt idx="2320">
                  <c:v>111.28960077000002</c:v>
                </c:pt>
                <c:pt idx="2321">
                  <c:v>116.02831520999995</c:v>
                </c:pt>
                <c:pt idx="2322">
                  <c:v>113.35289615999945</c:v>
                </c:pt>
                <c:pt idx="2323">
                  <c:v>118.55923229</c:v>
                </c:pt>
                <c:pt idx="2324">
                  <c:v>115.62923173999965</c:v>
                </c:pt>
                <c:pt idx="2325">
                  <c:v>128.37777833000001</c:v>
                </c:pt>
                <c:pt idx="2326">
                  <c:v>117.15632408</c:v>
                </c:pt>
                <c:pt idx="2327">
                  <c:v>111.14386193</c:v>
                </c:pt>
                <c:pt idx="2328">
                  <c:v>107.60758627999998</c:v>
                </c:pt>
                <c:pt idx="2329">
                  <c:v>121.90696072999999</c:v>
                </c:pt>
                <c:pt idx="2330">
                  <c:v>131.16597496999998</c:v>
                </c:pt>
                <c:pt idx="2331">
                  <c:v>109.73378573000001</c:v>
                </c:pt>
                <c:pt idx="2332">
                  <c:v>120.68990002999998</c:v>
                </c:pt>
                <c:pt idx="2333">
                  <c:v>116.21915505000028</c:v>
                </c:pt>
                <c:pt idx="2334">
                  <c:v>111.08441984000002</c:v>
                </c:pt>
                <c:pt idx="2335">
                  <c:v>117.58285146999998</c:v>
                </c:pt>
                <c:pt idx="2336">
                  <c:v>116.98126021000029</c:v>
                </c:pt>
                <c:pt idx="2337">
                  <c:v>125.35593792999971</c:v>
                </c:pt>
                <c:pt idx="2338">
                  <c:v>112.39611234</c:v>
                </c:pt>
                <c:pt idx="2339">
                  <c:v>117.58116161000002</c:v>
                </c:pt>
                <c:pt idx="2340">
                  <c:v>117.64155894000002</c:v>
                </c:pt>
                <c:pt idx="2341">
                  <c:v>108.42711945000043</c:v>
                </c:pt>
                <c:pt idx="2342">
                  <c:v>111.34046446000048</c:v>
                </c:pt>
                <c:pt idx="2343">
                  <c:v>116.75993346000028</c:v>
                </c:pt>
                <c:pt idx="2344">
                  <c:v>117.02527880999949</c:v>
                </c:pt>
                <c:pt idx="2345">
                  <c:v>117.28282707</c:v>
                </c:pt>
                <c:pt idx="2346">
                  <c:v>107.29782825000002</c:v>
                </c:pt>
                <c:pt idx="2347">
                  <c:v>118.83976132000001</c:v>
                </c:pt>
                <c:pt idx="2348">
                  <c:v>116.44049231000001</c:v>
                </c:pt>
                <c:pt idx="2349">
                  <c:v>120.59304308000029</c:v>
                </c:pt>
                <c:pt idx="2350">
                  <c:v>109.78722670000039</c:v>
                </c:pt>
                <c:pt idx="2351">
                  <c:v>113.71397038000002</c:v>
                </c:pt>
                <c:pt idx="2352">
                  <c:v>115.90497187000001</c:v>
                </c:pt>
                <c:pt idx="2353">
                  <c:v>116.42550392000012</c:v>
                </c:pt>
                <c:pt idx="2354">
                  <c:v>120.45863730999972</c:v>
                </c:pt>
                <c:pt idx="2355">
                  <c:v>128.11684255999998</c:v>
                </c:pt>
                <c:pt idx="2356">
                  <c:v>115.0624778599995</c:v>
                </c:pt>
                <c:pt idx="2357">
                  <c:v>118.55378830999948</c:v>
                </c:pt>
                <c:pt idx="2358">
                  <c:v>113.55799699000002</c:v>
                </c:pt>
                <c:pt idx="2359">
                  <c:v>114.91865089999999</c:v>
                </c:pt>
                <c:pt idx="2360">
                  <c:v>108.5174456900003</c:v>
                </c:pt>
                <c:pt idx="2361">
                  <c:v>114.97387216999957</c:v>
                </c:pt>
                <c:pt idx="2362">
                  <c:v>119.90808594999999</c:v>
                </c:pt>
                <c:pt idx="2363">
                  <c:v>115.66144632999998</c:v>
                </c:pt>
                <c:pt idx="2364">
                  <c:v>103.02887902999971</c:v>
                </c:pt>
                <c:pt idx="2365">
                  <c:v>129.77247973999999</c:v>
                </c:pt>
                <c:pt idx="2366">
                  <c:v>113.24151291000022</c:v>
                </c:pt>
                <c:pt idx="2367">
                  <c:v>110.24106333000032</c:v>
                </c:pt>
                <c:pt idx="2368">
                  <c:v>115.71651156000028</c:v>
                </c:pt>
                <c:pt idx="2369">
                  <c:v>102.35147029000001</c:v>
                </c:pt>
                <c:pt idx="2370">
                  <c:v>121.05765859</c:v>
                </c:pt>
                <c:pt idx="2371">
                  <c:v>108.31238368000002</c:v>
                </c:pt>
                <c:pt idx="2372">
                  <c:v>113.24687417</c:v>
                </c:pt>
                <c:pt idx="2373">
                  <c:v>125.52479149</c:v>
                </c:pt>
                <c:pt idx="2374">
                  <c:v>114.06105194000028</c:v>
                </c:pt>
                <c:pt idx="2375">
                  <c:v>113.64253393</c:v>
                </c:pt>
                <c:pt idx="2376">
                  <c:v>121.37048062999995</c:v>
                </c:pt>
                <c:pt idx="2377">
                  <c:v>113.81880854999972</c:v>
                </c:pt>
                <c:pt idx="2378">
                  <c:v>121.05995917</c:v>
                </c:pt>
                <c:pt idx="2379">
                  <c:v>115.38294063000001</c:v>
                </c:pt>
                <c:pt idx="2380">
                  <c:v>117.40835058</c:v>
                </c:pt>
                <c:pt idx="2381">
                  <c:v>115.98110194000029</c:v>
                </c:pt>
                <c:pt idx="2382">
                  <c:v>108.79596450000012</c:v>
                </c:pt>
                <c:pt idx="2383">
                  <c:v>114.14579552000001</c:v>
                </c:pt>
                <c:pt idx="2384">
                  <c:v>109.18769420000002</c:v>
                </c:pt>
                <c:pt idx="2385">
                  <c:v>117.80386298000002</c:v>
                </c:pt>
                <c:pt idx="2386">
                  <c:v>107.85344244999995</c:v>
                </c:pt>
                <c:pt idx="2387">
                  <c:v>120.41108968000057</c:v>
                </c:pt>
                <c:pt idx="2388">
                  <c:v>105.85420527000002</c:v>
                </c:pt>
                <c:pt idx="2389">
                  <c:v>99.438229057000314</c:v>
                </c:pt>
                <c:pt idx="2390">
                  <c:v>108.67333247999944</c:v>
                </c:pt>
                <c:pt idx="2391">
                  <c:v>107.11009685000001</c:v>
                </c:pt>
                <c:pt idx="2392">
                  <c:v>118.12839083999935</c:v>
                </c:pt>
                <c:pt idx="2393">
                  <c:v>113.6846656900003</c:v>
                </c:pt>
                <c:pt idx="2394">
                  <c:v>112.91761282000029</c:v>
                </c:pt>
                <c:pt idx="2395">
                  <c:v>110.86801285999958</c:v>
                </c:pt>
                <c:pt idx="2396">
                  <c:v>106.70712476000057</c:v>
                </c:pt>
                <c:pt idx="2397">
                  <c:v>104.75847106000001</c:v>
                </c:pt>
                <c:pt idx="2398">
                  <c:v>107.30511435</c:v>
                </c:pt>
                <c:pt idx="2399">
                  <c:v>108.1420172</c:v>
                </c:pt>
                <c:pt idx="2400">
                  <c:v>106.09346484000002</c:v>
                </c:pt>
                <c:pt idx="2401">
                  <c:v>108.00598722999995</c:v>
                </c:pt>
                <c:pt idx="2402">
                  <c:v>109.44558437000002</c:v>
                </c:pt>
                <c:pt idx="2403">
                  <c:v>107.67495722999998</c:v>
                </c:pt>
                <c:pt idx="2404">
                  <c:v>114.80291582000001</c:v>
                </c:pt>
                <c:pt idx="2405">
                  <c:v>107.04464919000029</c:v>
                </c:pt>
                <c:pt idx="2406">
                  <c:v>116.29202688999999</c:v>
                </c:pt>
                <c:pt idx="2407">
                  <c:v>111.11877069999971</c:v>
                </c:pt>
                <c:pt idx="2408">
                  <c:v>106.91508452000002</c:v>
                </c:pt>
                <c:pt idx="2409">
                  <c:v>113.85716271000001</c:v>
                </c:pt>
                <c:pt idx="2410">
                  <c:v>114.88404242</c:v>
                </c:pt>
                <c:pt idx="2411">
                  <c:v>112.29276709999998</c:v>
                </c:pt>
                <c:pt idx="2412">
                  <c:v>106.77339112999958</c:v>
                </c:pt>
                <c:pt idx="2413">
                  <c:v>115.61483878</c:v>
                </c:pt>
                <c:pt idx="2414">
                  <c:v>118.21521487999999</c:v>
                </c:pt>
                <c:pt idx="2415">
                  <c:v>108.21646134000002</c:v>
                </c:pt>
                <c:pt idx="2416">
                  <c:v>110.70857844</c:v>
                </c:pt>
                <c:pt idx="2417">
                  <c:v>107.16379056</c:v>
                </c:pt>
                <c:pt idx="2418">
                  <c:v>116.97221585999998</c:v>
                </c:pt>
                <c:pt idx="2419">
                  <c:v>104.74088435</c:v>
                </c:pt>
                <c:pt idx="2420">
                  <c:v>112.75269788</c:v>
                </c:pt>
                <c:pt idx="2421">
                  <c:v>112.96098233999975</c:v>
                </c:pt>
                <c:pt idx="2422">
                  <c:v>114.4520342</c:v>
                </c:pt>
                <c:pt idx="2423">
                  <c:v>114.14292136</c:v>
                </c:pt>
                <c:pt idx="2424">
                  <c:v>106.13716913</c:v>
                </c:pt>
                <c:pt idx="2425">
                  <c:v>118.10005372000002</c:v>
                </c:pt>
                <c:pt idx="2426">
                  <c:v>107.55022120999999</c:v>
                </c:pt>
                <c:pt idx="2427">
                  <c:v>119.24533240999995</c:v>
                </c:pt>
                <c:pt idx="2428">
                  <c:v>109.28817594</c:v>
                </c:pt>
                <c:pt idx="2429">
                  <c:v>108.46737630999998</c:v>
                </c:pt>
                <c:pt idx="2430">
                  <c:v>107.02225292</c:v>
                </c:pt>
                <c:pt idx="2431">
                  <c:v>112.49687975000002</c:v>
                </c:pt>
                <c:pt idx="2432">
                  <c:v>99.638847473999519</c:v>
                </c:pt>
                <c:pt idx="2433">
                  <c:v>94.769381941000006</c:v>
                </c:pt>
                <c:pt idx="2434">
                  <c:v>107.10484052000001</c:v>
                </c:pt>
                <c:pt idx="2435">
                  <c:v>119.63723124000002</c:v>
                </c:pt>
                <c:pt idx="2436">
                  <c:v>114.90593414</c:v>
                </c:pt>
                <c:pt idx="2437">
                  <c:v>106.36768008999999</c:v>
                </c:pt>
                <c:pt idx="2438">
                  <c:v>110.90591158000002</c:v>
                </c:pt>
                <c:pt idx="2439">
                  <c:v>114.81689768000012</c:v>
                </c:pt>
                <c:pt idx="2440">
                  <c:v>112.94776512999999</c:v>
                </c:pt>
                <c:pt idx="2441">
                  <c:v>116.52912227</c:v>
                </c:pt>
                <c:pt idx="2442">
                  <c:v>109.35292197000001</c:v>
                </c:pt>
                <c:pt idx="2443">
                  <c:v>114.40011832</c:v>
                </c:pt>
                <c:pt idx="2444">
                  <c:v>106.76282619</c:v>
                </c:pt>
                <c:pt idx="2445">
                  <c:v>103.46788866000028</c:v>
                </c:pt>
                <c:pt idx="2446">
                  <c:v>105.98883274999972</c:v>
                </c:pt>
                <c:pt idx="2447">
                  <c:v>101.38911902000002</c:v>
                </c:pt>
                <c:pt idx="2448">
                  <c:v>111.48491110000002</c:v>
                </c:pt>
                <c:pt idx="2449">
                  <c:v>109.17732106999998</c:v>
                </c:pt>
                <c:pt idx="2450">
                  <c:v>108.82591921999995</c:v>
                </c:pt>
                <c:pt idx="2451">
                  <c:v>107.90304993999999</c:v>
                </c:pt>
                <c:pt idx="2452">
                  <c:v>108.82707382</c:v>
                </c:pt>
                <c:pt idx="2453">
                  <c:v>105.23178476000002</c:v>
                </c:pt>
                <c:pt idx="2454">
                  <c:v>105.59830262999998</c:v>
                </c:pt>
                <c:pt idx="2455">
                  <c:v>108.06824183000001</c:v>
                </c:pt>
                <c:pt idx="2456">
                  <c:v>104.71617732</c:v>
                </c:pt>
                <c:pt idx="2457">
                  <c:v>112.72172340000029</c:v>
                </c:pt>
                <c:pt idx="2458">
                  <c:v>102.15363898999998</c:v>
                </c:pt>
                <c:pt idx="2459">
                  <c:v>103.47032993000002</c:v>
                </c:pt>
                <c:pt idx="2460">
                  <c:v>116.42527923999998</c:v>
                </c:pt>
                <c:pt idx="2461">
                  <c:v>118.73283124999998</c:v>
                </c:pt>
                <c:pt idx="2462">
                  <c:v>106.10766957999999</c:v>
                </c:pt>
                <c:pt idx="2463">
                  <c:v>110.01847965</c:v>
                </c:pt>
                <c:pt idx="2464">
                  <c:v>104.63828948999999</c:v>
                </c:pt>
                <c:pt idx="2465">
                  <c:v>99.642200869000007</c:v>
                </c:pt>
                <c:pt idx="2466">
                  <c:v>95.895001785000005</c:v>
                </c:pt>
                <c:pt idx="2467">
                  <c:v>116.37652761999998</c:v>
                </c:pt>
                <c:pt idx="2468">
                  <c:v>116.90342187</c:v>
                </c:pt>
                <c:pt idx="2469">
                  <c:v>115.9470987000003</c:v>
                </c:pt>
                <c:pt idx="2470">
                  <c:v>102.02640361</c:v>
                </c:pt>
                <c:pt idx="2471">
                  <c:v>109.89496788000002</c:v>
                </c:pt>
                <c:pt idx="2472">
                  <c:v>97.956986792000009</c:v>
                </c:pt>
                <c:pt idx="2473">
                  <c:v>112.87801626</c:v>
                </c:pt>
                <c:pt idx="2474">
                  <c:v>102.22424857999998</c:v>
                </c:pt>
                <c:pt idx="2475">
                  <c:v>114.14750568000051</c:v>
                </c:pt>
                <c:pt idx="2476">
                  <c:v>110.64319234999998</c:v>
                </c:pt>
                <c:pt idx="2477">
                  <c:v>115.55138083999958</c:v>
                </c:pt>
                <c:pt idx="2478">
                  <c:v>107.55025856</c:v>
                </c:pt>
                <c:pt idx="2479">
                  <c:v>103.86112520000033</c:v>
                </c:pt>
                <c:pt idx="2480">
                  <c:v>101.55754582</c:v>
                </c:pt>
                <c:pt idx="2481">
                  <c:v>100.80941856</c:v>
                </c:pt>
                <c:pt idx="2482">
                  <c:v>110.82852190000001</c:v>
                </c:pt>
                <c:pt idx="2483">
                  <c:v>113.05409191</c:v>
                </c:pt>
                <c:pt idx="2484">
                  <c:v>103.24986542000045</c:v>
                </c:pt>
                <c:pt idx="2485">
                  <c:v>88.248129901000496</c:v>
                </c:pt>
                <c:pt idx="2486">
                  <c:v>110.73898856999998</c:v>
                </c:pt>
                <c:pt idx="2487">
                  <c:v>104.88230540999972</c:v>
                </c:pt>
                <c:pt idx="2488">
                  <c:v>108.82589188999964</c:v>
                </c:pt>
                <c:pt idx="2489">
                  <c:v>114.9246185600003</c:v>
                </c:pt>
                <c:pt idx="2490">
                  <c:v>111.54501560000028</c:v>
                </c:pt>
                <c:pt idx="2491">
                  <c:v>109.07635910999971</c:v>
                </c:pt>
                <c:pt idx="2492">
                  <c:v>105.68310211999948</c:v>
                </c:pt>
                <c:pt idx="2493">
                  <c:v>115.33383013999951</c:v>
                </c:pt>
                <c:pt idx="2494">
                  <c:v>106.40858089</c:v>
                </c:pt>
                <c:pt idx="2495">
                  <c:v>95.614682255000005</c:v>
                </c:pt>
                <c:pt idx="2496">
                  <c:v>114.02178059000001</c:v>
                </c:pt>
                <c:pt idx="2497">
                  <c:v>104.19881559</c:v>
                </c:pt>
                <c:pt idx="2498">
                  <c:v>105.51705951999999</c:v>
                </c:pt>
                <c:pt idx="2499">
                  <c:v>98.181052950000009</c:v>
                </c:pt>
                <c:pt idx="2500">
                  <c:v>110.93006575000022</c:v>
                </c:pt>
                <c:pt idx="2501">
                  <c:v>106.44904227999999</c:v>
                </c:pt>
                <c:pt idx="2502">
                  <c:v>98.653850068000011</c:v>
                </c:pt>
                <c:pt idx="2503">
                  <c:v>119.47686370000002</c:v>
                </c:pt>
                <c:pt idx="2504">
                  <c:v>97.685601977999525</c:v>
                </c:pt>
                <c:pt idx="2505">
                  <c:v>102.73309697000002</c:v>
                </c:pt>
                <c:pt idx="2506">
                  <c:v>111.25146339999999</c:v>
                </c:pt>
                <c:pt idx="2507">
                  <c:v>98.89745946700036</c:v>
                </c:pt>
                <c:pt idx="2508">
                  <c:v>108.37160725</c:v>
                </c:pt>
                <c:pt idx="2509">
                  <c:v>104.02360039</c:v>
                </c:pt>
                <c:pt idx="2510">
                  <c:v>113.63507300999972</c:v>
                </c:pt>
                <c:pt idx="2511">
                  <c:v>112.17831881999925</c:v>
                </c:pt>
                <c:pt idx="2512">
                  <c:v>100.57912044000012</c:v>
                </c:pt>
                <c:pt idx="2513">
                  <c:v>108.16550614999971</c:v>
                </c:pt>
                <c:pt idx="2514">
                  <c:v>103.10893042000001</c:v>
                </c:pt>
                <c:pt idx="2515">
                  <c:v>107.11274578</c:v>
                </c:pt>
                <c:pt idx="2516">
                  <c:v>102.01175305999999</c:v>
                </c:pt>
                <c:pt idx="2517">
                  <c:v>99.816282799999982</c:v>
                </c:pt>
                <c:pt idx="2518">
                  <c:v>107.93017513000001</c:v>
                </c:pt>
                <c:pt idx="2519">
                  <c:v>104.27896989999998</c:v>
                </c:pt>
                <c:pt idx="2520">
                  <c:v>110.67340412999965</c:v>
                </c:pt>
                <c:pt idx="2521">
                  <c:v>95.372977527999325</c:v>
                </c:pt>
                <c:pt idx="2522">
                  <c:v>116.52547467000001</c:v>
                </c:pt>
                <c:pt idx="2523">
                  <c:v>105.69310532</c:v>
                </c:pt>
                <c:pt idx="2524">
                  <c:v>111.90922909000051</c:v>
                </c:pt>
                <c:pt idx="2525">
                  <c:v>91.442767040999982</c:v>
                </c:pt>
                <c:pt idx="2526">
                  <c:v>100.11478656</c:v>
                </c:pt>
                <c:pt idx="2527">
                  <c:v>104.63895842999995</c:v>
                </c:pt>
                <c:pt idx="2528">
                  <c:v>101.34608179</c:v>
                </c:pt>
                <c:pt idx="2529">
                  <c:v>106.50240380999998</c:v>
                </c:pt>
                <c:pt idx="2530">
                  <c:v>106.77627267000001</c:v>
                </c:pt>
                <c:pt idx="2531">
                  <c:v>100.23281381000001</c:v>
                </c:pt>
                <c:pt idx="2532">
                  <c:v>98.545143773999982</c:v>
                </c:pt>
                <c:pt idx="2533">
                  <c:v>110.77282242000001</c:v>
                </c:pt>
                <c:pt idx="2534">
                  <c:v>106.40415487000028</c:v>
                </c:pt>
                <c:pt idx="2535">
                  <c:v>104.69027173000001</c:v>
                </c:pt>
                <c:pt idx="2536">
                  <c:v>95.399216152999685</c:v>
                </c:pt>
                <c:pt idx="2537">
                  <c:v>107.81969786000002</c:v>
                </c:pt>
                <c:pt idx="2538">
                  <c:v>99.258853649000343</c:v>
                </c:pt>
                <c:pt idx="2539">
                  <c:v>95.993643320999993</c:v>
                </c:pt>
                <c:pt idx="2540">
                  <c:v>96.247219376000359</c:v>
                </c:pt>
                <c:pt idx="2541">
                  <c:v>109.08769258000002</c:v>
                </c:pt>
                <c:pt idx="2542">
                  <c:v>99.339704196999534</c:v>
                </c:pt>
                <c:pt idx="2543">
                  <c:v>106.24969639000012</c:v>
                </c:pt>
                <c:pt idx="2544">
                  <c:v>108.64073914999985</c:v>
                </c:pt>
                <c:pt idx="2545">
                  <c:v>114.19041516999998</c:v>
                </c:pt>
                <c:pt idx="2546">
                  <c:v>109.34204423999998</c:v>
                </c:pt>
                <c:pt idx="2547">
                  <c:v>110.62043549999972</c:v>
                </c:pt>
                <c:pt idx="2548">
                  <c:v>109.47288389000001</c:v>
                </c:pt>
                <c:pt idx="2549">
                  <c:v>101.31164645000028</c:v>
                </c:pt>
                <c:pt idx="2550">
                  <c:v>101.30488296</c:v>
                </c:pt>
                <c:pt idx="2551">
                  <c:v>99.132335799999495</c:v>
                </c:pt>
                <c:pt idx="2552">
                  <c:v>99.458425262000006</c:v>
                </c:pt>
                <c:pt idx="2553">
                  <c:v>93.731335735000002</c:v>
                </c:pt>
                <c:pt idx="2554">
                  <c:v>103.02452070999999</c:v>
                </c:pt>
                <c:pt idx="2555">
                  <c:v>115.89382416999999</c:v>
                </c:pt>
                <c:pt idx="2556">
                  <c:v>94.178620118999504</c:v>
                </c:pt>
                <c:pt idx="2557">
                  <c:v>107.11963870000001</c:v>
                </c:pt>
                <c:pt idx="2558">
                  <c:v>103.63784962000022</c:v>
                </c:pt>
                <c:pt idx="2559">
                  <c:v>96.430988600999981</c:v>
                </c:pt>
                <c:pt idx="2560">
                  <c:v>100.24631056999999</c:v>
                </c:pt>
                <c:pt idx="2561">
                  <c:v>98.344374021000007</c:v>
                </c:pt>
                <c:pt idx="2562">
                  <c:v>111.79291242000002</c:v>
                </c:pt>
                <c:pt idx="2563">
                  <c:v>104.89319767000002</c:v>
                </c:pt>
                <c:pt idx="2564">
                  <c:v>91.469125938000346</c:v>
                </c:pt>
                <c:pt idx="2565">
                  <c:v>96.840006428999999</c:v>
                </c:pt>
                <c:pt idx="2566">
                  <c:v>94.490476900000004</c:v>
                </c:pt>
                <c:pt idx="2567">
                  <c:v>83.269364420000329</c:v>
                </c:pt>
                <c:pt idx="2568">
                  <c:v>101.41874900000002</c:v>
                </c:pt>
                <c:pt idx="2569">
                  <c:v>91.111048388</c:v>
                </c:pt>
                <c:pt idx="2570">
                  <c:v>102.32673861999947</c:v>
                </c:pt>
                <c:pt idx="2571">
                  <c:v>106.96511326000048</c:v>
                </c:pt>
                <c:pt idx="2572">
                  <c:v>105.29447327000022</c:v>
                </c:pt>
                <c:pt idx="2573">
                  <c:v>104.38044384000001</c:v>
                </c:pt>
                <c:pt idx="2574">
                  <c:v>105.02169885000001</c:v>
                </c:pt>
                <c:pt idx="2575">
                  <c:v>107.61643206999995</c:v>
                </c:pt>
                <c:pt idx="2576">
                  <c:v>103.14838954999998</c:v>
                </c:pt>
                <c:pt idx="2577">
                  <c:v>95.497059624000613</c:v>
                </c:pt>
                <c:pt idx="2578">
                  <c:v>105.34385642000002</c:v>
                </c:pt>
                <c:pt idx="2579">
                  <c:v>105.80461151</c:v>
                </c:pt>
                <c:pt idx="2580">
                  <c:v>107.01113360000051</c:v>
                </c:pt>
                <c:pt idx="2581">
                  <c:v>111.15822499000002</c:v>
                </c:pt>
                <c:pt idx="2582">
                  <c:v>100.27049606</c:v>
                </c:pt>
                <c:pt idx="2583">
                  <c:v>100.36938322</c:v>
                </c:pt>
                <c:pt idx="2584">
                  <c:v>104.42101004000028</c:v>
                </c:pt>
                <c:pt idx="2585">
                  <c:v>94.787878432999534</c:v>
                </c:pt>
                <c:pt idx="2586">
                  <c:v>98.051961183000003</c:v>
                </c:pt>
                <c:pt idx="2587">
                  <c:v>101.00696777</c:v>
                </c:pt>
                <c:pt idx="2588">
                  <c:v>92.540976010000009</c:v>
                </c:pt>
                <c:pt idx="2589">
                  <c:v>99.863313581000227</c:v>
                </c:pt>
                <c:pt idx="2590">
                  <c:v>109.03698082000001</c:v>
                </c:pt>
                <c:pt idx="2591">
                  <c:v>116.15065367999999</c:v>
                </c:pt>
                <c:pt idx="2592">
                  <c:v>102.63502434</c:v>
                </c:pt>
                <c:pt idx="2593">
                  <c:v>109.32389022999998</c:v>
                </c:pt>
                <c:pt idx="2594">
                  <c:v>99.918668987999993</c:v>
                </c:pt>
                <c:pt idx="2595">
                  <c:v>96.531296566999998</c:v>
                </c:pt>
                <c:pt idx="2596">
                  <c:v>101.73294145999998</c:v>
                </c:pt>
                <c:pt idx="2597">
                  <c:v>107.33156070000022</c:v>
                </c:pt>
                <c:pt idx="2598">
                  <c:v>92.453652578000003</c:v>
                </c:pt>
                <c:pt idx="2599">
                  <c:v>110.85088647000001</c:v>
                </c:pt>
                <c:pt idx="2600">
                  <c:v>103.73533076999998</c:v>
                </c:pt>
                <c:pt idx="2601">
                  <c:v>105.17046754999971</c:v>
                </c:pt>
                <c:pt idx="2602">
                  <c:v>104.55982479000002</c:v>
                </c:pt>
                <c:pt idx="2603">
                  <c:v>103.41480975000032</c:v>
                </c:pt>
                <c:pt idx="2604">
                  <c:v>102.81982399000032</c:v>
                </c:pt>
                <c:pt idx="2605">
                  <c:v>109.52422722000028</c:v>
                </c:pt>
                <c:pt idx="2606">
                  <c:v>102.48676888</c:v>
                </c:pt>
                <c:pt idx="2607">
                  <c:v>100.82440115999962</c:v>
                </c:pt>
                <c:pt idx="2608">
                  <c:v>101.83575377999998</c:v>
                </c:pt>
                <c:pt idx="2609">
                  <c:v>106.60672932</c:v>
                </c:pt>
                <c:pt idx="2610">
                  <c:v>104.78101647999999</c:v>
                </c:pt>
                <c:pt idx="2611">
                  <c:v>99.099912391000004</c:v>
                </c:pt>
                <c:pt idx="2612">
                  <c:v>95.836717561999919</c:v>
                </c:pt>
                <c:pt idx="2613">
                  <c:v>100.21263114999998</c:v>
                </c:pt>
                <c:pt idx="2614">
                  <c:v>107.04474057</c:v>
                </c:pt>
                <c:pt idx="2615">
                  <c:v>102.03685200999998</c:v>
                </c:pt>
                <c:pt idx="2616">
                  <c:v>93.887600663000285</c:v>
                </c:pt>
                <c:pt idx="2617">
                  <c:v>103.43276996000029</c:v>
                </c:pt>
                <c:pt idx="2618">
                  <c:v>105.87712993000002</c:v>
                </c:pt>
                <c:pt idx="2619">
                  <c:v>100.39372976999999</c:v>
                </c:pt>
                <c:pt idx="2620">
                  <c:v>104.41020019000028</c:v>
                </c:pt>
                <c:pt idx="2621">
                  <c:v>100.48809596000002</c:v>
                </c:pt>
                <c:pt idx="2622">
                  <c:v>92.340521846999948</c:v>
                </c:pt>
                <c:pt idx="2623">
                  <c:v>101.50730719000001</c:v>
                </c:pt>
                <c:pt idx="2624">
                  <c:v>105.31753569000028</c:v>
                </c:pt>
                <c:pt idx="2625">
                  <c:v>103.11276918</c:v>
                </c:pt>
                <c:pt idx="2626">
                  <c:v>90.616254830999978</c:v>
                </c:pt>
                <c:pt idx="2627">
                  <c:v>102.56507186999971</c:v>
                </c:pt>
                <c:pt idx="2628">
                  <c:v>105.45234954999998</c:v>
                </c:pt>
                <c:pt idx="2629">
                  <c:v>105.72313648000002</c:v>
                </c:pt>
                <c:pt idx="2630">
                  <c:v>102.30070395999998</c:v>
                </c:pt>
                <c:pt idx="2631">
                  <c:v>107.75156693000002</c:v>
                </c:pt>
                <c:pt idx="2632">
                  <c:v>100.22620494000029</c:v>
                </c:pt>
                <c:pt idx="2633">
                  <c:v>100.08837398999998</c:v>
                </c:pt>
                <c:pt idx="2634">
                  <c:v>104.82788416999998</c:v>
                </c:pt>
                <c:pt idx="2635">
                  <c:v>102.61736024000002</c:v>
                </c:pt>
                <c:pt idx="2636">
                  <c:v>104.3468892800003</c:v>
                </c:pt>
                <c:pt idx="2637">
                  <c:v>111.05693648</c:v>
                </c:pt>
                <c:pt idx="2638">
                  <c:v>94.207182547000002</c:v>
                </c:pt>
                <c:pt idx="2639">
                  <c:v>95.750815187000001</c:v>
                </c:pt>
                <c:pt idx="2640">
                  <c:v>97.37816966299998</c:v>
                </c:pt>
                <c:pt idx="2641">
                  <c:v>99.914634416000027</c:v>
                </c:pt>
                <c:pt idx="2642">
                  <c:v>96.077657511999988</c:v>
                </c:pt>
                <c:pt idx="2643">
                  <c:v>103.49950491999999</c:v>
                </c:pt>
                <c:pt idx="2644">
                  <c:v>107.61816481999998</c:v>
                </c:pt>
                <c:pt idx="2645">
                  <c:v>103.65925012</c:v>
                </c:pt>
                <c:pt idx="2646">
                  <c:v>106.76199518000028</c:v>
                </c:pt>
                <c:pt idx="2647">
                  <c:v>102.89455841</c:v>
                </c:pt>
                <c:pt idx="2648">
                  <c:v>105.66494471</c:v>
                </c:pt>
                <c:pt idx="2649">
                  <c:v>104.59927511000001</c:v>
                </c:pt>
                <c:pt idx="2650">
                  <c:v>97.528481862999342</c:v>
                </c:pt>
                <c:pt idx="2651">
                  <c:v>97.451573388000227</c:v>
                </c:pt>
                <c:pt idx="2652">
                  <c:v>105.35677272999949</c:v>
                </c:pt>
                <c:pt idx="2653">
                  <c:v>97.057578349999858</c:v>
                </c:pt>
                <c:pt idx="2654">
                  <c:v>97.575293431000006</c:v>
                </c:pt>
                <c:pt idx="2655">
                  <c:v>107.90384707</c:v>
                </c:pt>
                <c:pt idx="2656">
                  <c:v>101.05054440000002</c:v>
                </c:pt>
                <c:pt idx="2657">
                  <c:v>100.79673962000012</c:v>
                </c:pt>
                <c:pt idx="2658">
                  <c:v>91.848157087000004</c:v>
                </c:pt>
                <c:pt idx="2659">
                  <c:v>107.7596449600003</c:v>
                </c:pt>
                <c:pt idx="2660">
                  <c:v>104.80174056</c:v>
                </c:pt>
                <c:pt idx="2661">
                  <c:v>100.95128118999999</c:v>
                </c:pt>
                <c:pt idx="2662">
                  <c:v>90.232167711000002</c:v>
                </c:pt>
                <c:pt idx="2663">
                  <c:v>96.0858580889997</c:v>
                </c:pt>
                <c:pt idx="2664">
                  <c:v>102.58347844999975</c:v>
                </c:pt>
                <c:pt idx="2665">
                  <c:v>107.08871069</c:v>
                </c:pt>
                <c:pt idx="2666">
                  <c:v>102.8999477</c:v>
                </c:pt>
                <c:pt idx="2667">
                  <c:v>97.181605556999656</c:v>
                </c:pt>
                <c:pt idx="2668">
                  <c:v>106.44569665000029</c:v>
                </c:pt>
                <c:pt idx="2669">
                  <c:v>102.41801372000037</c:v>
                </c:pt>
                <c:pt idx="2670">
                  <c:v>101.30000700000001</c:v>
                </c:pt>
                <c:pt idx="2671">
                  <c:v>101.79008408000028</c:v>
                </c:pt>
                <c:pt idx="2672">
                  <c:v>96.673611479000002</c:v>
                </c:pt>
                <c:pt idx="2673">
                  <c:v>100.37649051999952</c:v>
                </c:pt>
                <c:pt idx="2674">
                  <c:v>101.38202425999998</c:v>
                </c:pt>
                <c:pt idx="2675">
                  <c:v>95.019750994999981</c:v>
                </c:pt>
                <c:pt idx="2676">
                  <c:v>103.00827812999962</c:v>
                </c:pt>
                <c:pt idx="2677">
                  <c:v>94.699761629999998</c:v>
                </c:pt>
                <c:pt idx="2678">
                  <c:v>109.61616096000029</c:v>
                </c:pt>
                <c:pt idx="2679">
                  <c:v>99.768138512999357</c:v>
                </c:pt>
                <c:pt idx="2680">
                  <c:v>104.02177932999975</c:v>
                </c:pt>
                <c:pt idx="2681">
                  <c:v>89.437613130000344</c:v>
                </c:pt>
                <c:pt idx="2682">
                  <c:v>95.731507002000001</c:v>
                </c:pt>
                <c:pt idx="2683">
                  <c:v>91.487256503999987</c:v>
                </c:pt>
                <c:pt idx="2684">
                  <c:v>98.002216967999999</c:v>
                </c:pt>
                <c:pt idx="2685">
                  <c:v>101.68080608000001</c:v>
                </c:pt>
                <c:pt idx="2686">
                  <c:v>96.587271662000006</c:v>
                </c:pt>
                <c:pt idx="2687">
                  <c:v>100.18198355999998</c:v>
                </c:pt>
                <c:pt idx="2688">
                  <c:v>92.006153458000227</c:v>
                </c:pt>
                <c:pt idx="2689">
                  <c:v>97.261745459999986</c:v>
                </c:pt>
                <c:pt idx="2690">
                  <c:v>108.27804290999971</c:v>
                </c:pt>
                <c:pt idx="2691">
                  <c:v>91.549970431000006</c:v>
                </c:pt>
                <c:pt idx="2692">
                  <c:v>97.997323382000346</c:v>
                </c:pt>
                <c:pt idx="2693">
                  <c:v>95.224889528999981</c:v>
                </c:pt>
                <c:pt idx="2694">
                  <c:v>101.49963011999998</c:v>
                </c:pt>
                <c:pt idx="2695">
                  <c:v>100.02527436999998</c:v>
                </c:pt>
                <c:pt idx="2696">
                  <c:v>94.781017207000005</c:v>
                </c:pt>
                <c:pt idx="2697">
                  <c:v>105.98358359000002</c:v>
                </c:pt>
                <c:pt idx="2698">
                  <c:v>96.362132642999555</c:v>
                </c:pt>
                <c:pt idx="2699">
                  <c:v>101.31479116</c:v>
                </c:pt>
                <c:pt idx="2700">
                  <c:v>95.743773252000011</c:v>
                </c:pt>
                <c:pt idx="2701">
                  <c:v>98.432568001000007</c:v>
                </c:pt>
                <c:pt idx="2702">
                  <c:v>100.54167565000027</c:v>
                </c:pt>
                <c:pt idx="2703">
                  <c:v>111.11566744000002</c:v>
                </c:pt>
                <c:pt idx="2704">
                  <c:v>92.639104183000001</c:v>
                </c:pt>
                <c:pt idx="2705">
                  <c:v>92.358942888999508</c:v>
                </c:pt>
                <c:pt idx="2706">
                  <c:v>85.931721234999998</c:v>
                </c:pt>
                <c:pt idx="2707">
                  <c:v>99.179725114999357</c:v>
                </c:pt>
                <c:pt idx="2708">
                  <c:v>104.42839222000001</c:v>
                </c:pt>
                <c:pt idx="2709">
                  <c:v>103.35612260000002</c:v>
                </c:pt>
                <c:pt idx="2710">
                  <c:v>98.089897422999641</c:v>
                </c:pt>
                <c:pt idx="2711">
                  <c:v>94.172491521999504</c:v>
                </c:pt>
                <c:pt idx="2712">
                  <c:v>108.84939059999998</c:v>
                </c:pt>
                <c:pt idx="2713">
                  <c:v>97.439763210999999</c:v>
                </c:pt>
                <c:pt idx="2714">
                  <c:v>95.748719155999979</c:v>
                </c:pt>
                <c:pt idx="2715">
                  <c:v>114.54072957000002</c:v>
                </c:pt>
                <c:pt idx="2716">
                  <c:v>95.454086431999983</c:v>
                </c:pt>
                <c:pt idx="2717">
                  <c:v>97.041542006999919</c:v>
                </c:pt>
                <c:pt idx="2718">
                  <c:v>102.27226666000028</c:v>
                </c:pt>
                <c:pt idx="2719">
                  <c:v>95.224281330999958</c:v>
                </c:pt>
                <c:pt idx="2720">
                  <c:v>91.490433684000507</c:v>
                </c:pt>
                <c:pt idx="2721">
                  <c:v>99.291025064000507</c:v>
                </c:pt>
                <c:pt idx="2722">
                  <c:v>88.725580821999685</c:v>
                </c:pt>
                <c:pt idx="2723">
                  <c:v>104.69572292999995</c:v>
                </c:pt>
                <c:pt idx="2724">
                  <c:v>93.285688844999584</c:v>
                </c:pt>
                <c:pt idx="2725">
                  <c:v>97.260853370999982</c:v>
                </c:pt>
                <c:pt idx="2726">
                  <c:v>89.418398768000003</c:v>
                </c:pt>
                <c:pt idx="2727">
                  <c:v>100.77163645</c:v>
                </c:pt>
                <c:pt idx="2728">
                  <c:v>103.55788007000001</c:v>
                </c:pt>
                <c:pt idx="2729">
                  <c:v>95.088155544000003</c:v>
                </c:pt>
                <c:pt idx="2730">
                  <c:v>94.022397636999401</c:v>
                </c:pt>
                <c:pt idx="2731">
                  <c:v>102.62194226000001</c:v>
                </c:pt>
                <c:pt idx="2732">
                  <c:v>98.233578064</c:v>
                </c:pt>
                <c:pt idx="2733">
                  <c:v>111.04134062999999</c:v>
                </c:pt>
                <c:pt idx="2734">
                  <c:v>104.33323197999998</c:v>
                </c:pt>
                <c:pt idx="2735">
                  <c:v>103.48399830000001</c:v>
                </c:pt>
                <c:pt idx="2736">
                  <c:v>98.266531521000005</c:v>
                </c:pt>
                <c:pt idx="2737">
                  <c:v>92.665548983999656</c:v>
                </c:pt>
                <c:pt idx="2738">
                  <c:v>96.906345873999584</c:v>
                </c:pt>
                <c:pt idx="2739">
                  <c:v>89.123115788999982</c:v>
                </c:pt>
                <c:pt idx="2740">
                  <c:v>107.58008258</c:v>
                </c:pt>
                <c:pt idx="2741">
                  <c:v>100.48652041000022</c:v>
                </c:pt>
                <c:pt idx="2742">
                  <c:v>97.72255308699998</c:v>
                </c:pt>
                <c:pt idx="2743">
                  <c:v>100.47836349000002</c:v>
                </c:pt>
                <c:pt idx="2744">
                  <c:v>94.209059929000361</c:v>
                </c:pt>
                <c:pt idx="2745">
                  <c:v>99.876534584999959</c:v>
                </c:pt>
                <c:pt idx="2746">
                  <c:v>102.40236560000002</c:v>
                </c:pt>
                <c:pt idx="2747">
                  <c:v>98.504326408000026</c:v>
                </c:pt>
                <c:pt idx="2748">
                  <c:v>98.013701424999979</c:v>
                </c:pt>
                <c:pt idx="2749">
                  <c:v>97.511476901999998</c:v>
                </c:pt>
                <c:pt idx="2750">
                  <c:v>94.610699468000377</c:v>
                </c:pt>
                <c:pt idx="2751">
                  <c:v>95.632452052999355</c:v>
                </c:pt>
                <c:pt idx="2752">
                  <c:v>93.099718096999496</c:v>
                </c:pt>
                <c:pt idx="2753">
                  <c:v>104.39163822</c:v>
                </c:pt>
                <c:pt idx="2754">
                  <c:v>104.59352716000002</c:v>
                </c:pt>
                <c:pt idx="2755">
                  <c:v>102.11961563000028</c:v>
                </c:pt>
                <c:pt idx="2756">
                  <c:v>83.823013388000007</c:v>
                </c:pt>
                <c:pt idx="2757">
                  <c:v>102.3754503699997</c:v>
                </c:pt>
                <c:pt idx="2758">
                  <c:v>95.896214689000658</c:v>
                </c:pt>
                <c:pt idx="2759">
                  <c:v>88.598558002999496</c:v>
                </c:pt>
                <c:pt idx="2760">
                  <c:v>103.55539642999985</c:v>
                </c:pt>
                <c:pt idx="2761">
                  <c:v>96.962183778000025</c:v>
                </c:pt>
                <c:pt idx="2762">
                  <c:v>100.47890569</c:v>
                </c:pt>
                <c:pt idx="2763">
                  <c:v>99.763089196999758</c:v>
                </c:pt>
                <c:pt idx="2764">
                  <c:v>104.97785886</c:v>
                </c:pt>
                <c:pt idx="2765">
                  <c:v>101.77334402999998</c:v>
                </c:pt>
                <c:pt idx="2766">
                  <c:v>100.04475477000022</c:v>
                </c:pt>
                <c:pt idx="2767">
                  <c:v>103.87593209999945</c:v>
                </c:pt>
                <c:pt idx="2768">
                  <c:v>99.942138059999948</c:v>
                </c:pt>
                <c:pt idx="2769">
                  <c:v>96.661404789000343</c:v>
                </c:pt>
                <c:pt idx="2770">
                  <c:v>98.166569940000343</c:v>
                </c:pt>
                <c:pt idx="2771">
                  <c:v>98.368743285999983</c:v>
                </c:pt>
                <c:pt idx="2772">
                  <c:v>83.745150377000002</c:v>
                </c:pt>
                <c:pt idx="2773">
                  <c:v>95.782468057999509</c:v>
                </c:pt>
                <c:pt idx="2774">
                  <c:v>90.168911034999496</c:v>
                </c:pt>
                <c:pt idx="2775">
                  <c:v>96.516307223000013</c:v>
                </c:pt>
                <c:pt idx="2776">
                  <c:v>87.473597304000009</c:v>
                </c:pt>
                <c:pt idx="2777">
                  <c:v>100.20257926000002</c:v>
                </c:pt>
                <c:pt idx="2778">
                  <c:v>88.838160141999978</c:v>
                </c:pt>
                <c:pt idx="2779">
                  <c:v>97.261996877000001</c:v>
                </c:pt>
                <c:pt idx="2780">
                  <c:v>99.645886228000009</c:v>
                </c:pt>
                <c:pt idx="2781">
                  <c:v>98.430715804000002</c:v>
                </c:pt>
                <c:pt idx="2782">
                  <c:v>97.582307938999506</c:v>
                </c:pt>
                <c:pt idx="2783">
                  <c:v>94.661357682000002</c:v>
                </c:pt>
                <c:pt idx="2784">
                  <c:v>92.762671021000003</c:v>
                </c:pt>
                <c:pt idx="2785">
                  <c:v>97.642869177999685</c:v>
                </c:pt>
                <c:pt idx="2786">
                  <c:v>99.116181204999918</c:v>
                </c:pt>
                <c:pt idx="2787">
                  <c:v>95.030019453000023</c:v>
                </c:pt>
                <c:pt idx="2788">
                  <c:v>103.18626867</c:v>
                </c:pt>
                <c:pt idx="2789">
                  <c:v>97.607186945000024</c:v>
                </c:pt>
                <c:pt idx="2790">
                  <c:v>93.109193031000004</c:v>
                </c:pt>
                <c:pt idx="2791">
                  <c:v>93.360585622999949</c:v>
                </c:pt>
                <c:pt idx="2792">
                  <c:v>99.869371476999504</c:v>
                </c:pt>
                <c:pt idx="2793">
                  <c:v>96.201265926000374</c:v>
                </c:pt>
                <c:pt idx="2794">
                  <c:v>106.2427976</c:v>
                </c:pt>
                <c:pt idx="2795">
                  <c:v>98.595532505999685</c:v>
                </c:pt>
                <c:pt idx="2796">
                  <c:v>100.79262924000049</c:v>
                </c:pt>
                <c:pt idx="2797">
                  <c:v>103.07799843000001</c:v>
                </c:pt>
                <c:pt idx="2798">
                  <c:v>106.86962572000029</c:v>
                </c:pt>
                <c:pt idx="2799">
                  <c:v>103.95448457000002</c:v>
                </c:pt>
                <c:pt idx="2800">
                  <c:v>97.734530831999948</c:v>
                </c:pt>
                <c:pt idx="2801">
                  <c:v>92.320558125999554</c:v>
                </c:pt>
                <c:pt idx="2802">
                  <c:v>96.146075793999685</c:v>
                </c:pt>
                <c:pt idx="2803">
                  <c:v>96.115910923000001</c:v>
                </c:pt>
                <c:pt idx="2804">
                  <c:v>104.14016009000002</c:v>
                </c:pt>
                <c:pt idx="2805">
                  <c:v>88.694349473000003</c:v>
                </c:pt>
                <c:pt idx="2806">
                  <c:v>96.964165627000511</c:v>
                </c:pt>
                <c:pt idx="2807">
                  <c:v>102.57156019999998</c:v>
                </c:pt>
                <c:pt idx="2808">
                  <c:v>82.455089862000008</c:v>
                </c:pt>
                <c:pt idx="2809">
                  <c:v>96.736958316999534</c:v>
                </c:pt>
                <c:pt idx="2810">
                  <c:v>94.570604179000014</c:v>
                </c:pt>
                <c:pt idx="2811">
                  <c:v>98.160593125000005</c:v>
                </c:pt>
                <c:pt idx="2812">
                  <c:v>90.283857599000001</c:v>
                </c:pt>
                <c:pt idx="2813">
                  <c:v>102.28192162000043</c:v>
                </c:pt>
                <c:pt idx="2814">
                  <c:v>86.712154167999998</c:v>
                </c:pt>
                <c:pt idx="2815">
                  <c:v>103.59014238</c:v>
                </c:pt>
                <c:pt idx="2816">
                  <c:v>85.182045385999714</c:v>
                </c:pt>
                <c:pt idx="2817">
                  <c:v>99.420361470000003</c:v>
                </c:pt>
                <c:pt idx="2818">
                  <c:v>94.291407022000001</c:v>
                </c:pt>
                <c:pt idx="2819">
                  <c:v>97.705539622000003</c:v>
                </c:pt>
                <c:pt idx="2820">
                  <c:v>86.8731204850003</c:v>
                </c:pt>
                <c:pt idx="2821">
                  <c:v>105.57321154</c:v>
                </c:pt>
                <c:pt idx="2822">
                  <c:v>103.20357301</c:v>
                </c:pt>
                <c:pt idx="2823">
                  <c:v>100.86858709999971</c:v>
                </c:pt>
                <c:pt idx="2824">
                  <c:v>100.76967166000028</c:v>
                </c:pt>
                <c:pt idx="2825">
                  <c:v>98.471390372999494</c:v>
                </c:pt>
                <c:pt idx="2826">
                  <c:v>96.021253001000375</c:v>
                </c:pt>
                <c:pt idx="2827">
                  <c:v>96.963713835999982</c:v>
                </c:pt>
                <c:pt idx="2828">
                  <c:v>103.63009762999998</c:v>
                </c:pt>
                <c:pt idx="2829">
                  <c:v>97.119399424999983</c:v>
                </c:pt>
                <c:pt idx="2830">
                  <c:v>101.07688783999944</c:v>
                </c:pt>
                <c:pt idx="2831">
                  <c:v>102.9643037900003</c:v>
                </c:pt>
                <c:pt idx="2832">
                  <c:v>94.209169127000024</c:v>
                </c:pt>
                <c:pt idx="2833">
                  <c:v>101.61467570000002</c:v>
                </c:pt>
                <c:pt idx="2834">
                  <c:v>95.174364052999508</c:v>
                </c:pt>
                <c:pt idx="2835">
                  <c:v>95.503709899999919</c:v>
                </c:pt>
                <c:pt idx="2836">
                  <c:v>90.513911711999981</c:v>
                </c:pt>
                <c:pt idx="2837">
                  <c:v>94.941019097000449</c:v>
                </c:pt>
                <c:pt idx="2838">
                  <c:v>100.82833527999952</c:v>
                </c:pt>
                <c:pt idx="2839">
                  <c:v>100.68476969000002</c:v>
                </c:pt>
                <c:pt idx="2840">
                  <c:v>86.388279729000004</c:v>
                </c:pt>
                <c:pt idx="2841">
                  <c:v>88.532183928000023</c:v>
                </c:pt>
                <c:pt idx="2842">
                  <c:v>89.332068286000009</c:v>
                </c:pt>
                <c:pt idx="2843">
                  <c:v>98.513322494999983</c:v>
                </c:pt>
                <c:pt idx="2844">
                  <c:v>94.896923248999997</c:v>
                </c:pt>
                <c:pt idx="2845">
                  <c:v>78.610549254000006</c:v>
                </c:pt>
                <c:pt idx="2846">
                  <c:v>104.88573552999949</c:v>
                </c:pt>
                <c:pt idx="2847">
                  <c:v>92.712880753999642</c:v>
                </c:pt>
                <c:pt idx="2848">
                  <c:v>103.68136052</c:v>
                </c:pt>
                <c:pt idx="2849">
                  <c:v>99.280053480000376</c:v>
                </c:pt>
                <c:pt idx="2850">
                  <c:v>94.364732560999641</c:v>
                </c:pt>
                <c:pt idx="2851">
                  <c:v>93.523648948999949</c:v>
                </c:pt>
                <c:pt idx="2852">
                  <c:v>100.20805881999949</c:v>
                </c:pt>
                <c:pt idx="2853">
                  <c:v>92.120479595999583</c:v>
                </c:pt>
                <c:pt idx="2854">
                  <c:v>94.476040368</c:v>
                </c:pt>
                <c:pt idx="2855">
                  <c:v>93.186199735000002</c:v>
                </c:pt>
                <c:pt idx="2856">
                  <c:v>88.858098178999327</c:v>
                </c:pt>
                <c:pt idx="2857">
                  <c:v>95.501245086000026</c:v>
                </c:pt>
                <c:pt idx="2858">
                  <c:v>100.54754733</c:v>
                </c:pt>
                <c:pt idx="2859">
                  <c:v>91.781150326000002</c:v>
                </c:pt>
                <c:pt idx="2860">
                  <c:v>106.88634562999998</c:v>
                </c:pt>
                <c:pt idx="2861">
                  <c:v>80.669254363000007</c:v>
                </c:pt>
                <c:pt idx="2862">
                  <c:v>99.599010691000359</c:v>
                </c:pt>
                <c:pt idx="2863">
                  <c:v>90.640474494000003</c:v>
                </c:pt>
                <c:pt idx="2864">
                  <c:v>84.273929273999983</c:v>
                </c:pt>
                <c:pt idx="2865">
                  <c:v>96.843804458999998</c:v>
                </c:pt>
                <c:pt idx="2866">
                  <c:v>96.632925936999627</c:v>
                </c:pt>
                <c:pt idx="2867">
                  <c:v>81.670892399999488</c:v>
                </c:pt>
                <c:pt idx="2868">
                  <c:v>93.59398677599998</c:v>
                </c:pt>
                <c:pt idx="2869">
                  <c:v>101.36780122</c:v>
                </c:pt>
                <c:pt idx="2870">
                  <c:v>92.089272840999627</c:v>
                </c:pt>
                <c:pt idx="2871">
                  <c:v>97.752612991000007</c:v>
                </c:pt>
                <c:pt idx="2872">
                  <c:v>91.994600304000329</c:v>
                </c:pt>
                <c:pt idx="2873">
                  <c:v>98.918644490000361</c:v>
                </c:pt>
                <c:pt idx="2874">
                  <c:v>100.62413996999999</c:v>
                </c:pt>
                <c:pt idx="2875">
                  <c:v>95.623870489999959</c:v>
                </c:pt>
                <c:pt idx="2876">
                  <c:v>97.925330600000009</c:v>
                </c:pt>
                <c:pt idx="2877">
                  <c:v>91.026558025999989</c:v>
                </c:pt>
                <c:pt idx="2878">
                  <c:v>102.93142660000051</c:v>
                </c:pt>
                <c:pt idx="2879">
                  <c:v>93.709787365999958</c:v>
                </c:pt>
                <c:pt idx="2880">
                  <c:v>93.553924136999584</c:v>
                </c:pt>
                <c:pt idx="2881">
                  <c:v>96.804315309999978</c:v>
                </c:pt>
                <c:pt idx="2882">
                  <c:v>97.919679267000376</c:v>
                </c:pt>
                <c:pt idx="2883">
                  <c:v>93.193699787000227</c:v>
                </c:pt>
                <c:pt idx="2884">
                  <c:v>89.512037652999524</c:v>
                </c:pt>
                <c:pt idx="2885">
                  <c:v>98.17579100799928</c:v>
                </c:pt>
                <c:pt idx="2886">
                  <c:v>80.226017954</c:v>
                </c:pt>
                <c:pt idx="2887">
                  <c:v>103.56088172</c:v>
                </c:pt>
                <c:pt idx="2888">
                  <c:v>103.18822517</c:v>
                </c:pt>
                <c:pt idx="2889">
                  <c:v>89.1081996329997</c:v>
                </c:pt>
                <c:pt idx="2890">
                  <c:v>95.604865129000004</c:v>
                </c:pt>
                <c:pt idx="2891">
                  <c:v>87.761832010999584</c:v>
                </c:pt>
                <c:pt idx="2892">
                  <c:v>102.42556051</c:v>
                </c:pt>
                <c:pt idx="2893">
                  <c:v>89.25547998899998</c:v>
                </c:pt>
                <c:pt idx="2894">
                  <c:v>95.395628161000005</c:v>
                </c:pt>
                <c:pt idx="2895">
                  <c:v>98.054072993999554</c:v>
                </c:pt>
                <c:pt idx="2896">
                  <c:v>101.29556332000028</c:v>
                </c:pt>
                <c:pt idx="2897">
                  <c:v>86.412827624000315</c:v>
                </c:pt>
                <c:pt idx="2898">
                  <c:v>101.53567727000001</c:v>
                </c:pt>
                <c:pt idx="2899">
                  <c:v>100.85086378000022</c:v>
                </c:pt>
                <c:pt idx="2900">
                  <c:v>101.60518352000001</c:v>
                </c:pt>
                <c:pt idx="2901">
                  <c:v>98.225980249000003</c:v>
                </c:pt>
                <c:pt idx="2902">
                  <c:v>95.981303210000007</c:v>
                </c:pt>
                <c:pt idx="2903">
                  <c:v>97.623609083000005</c:v>
                </c:pt>
                <c:pt idx="2904">
                  <c:v>89.536714085000227</c:v>
                </c:pt>
                <c:pt idx="2905">
                  <c:v>99.440190400000347</c:v>
                </c:pt>
                <c:pt idx="2906">
                  <c:v>88.989507142000008</c:v>
                </c:pt>
                <c:pt idx="2907">
                  <c:v>96.850602655999978</c:v>
                </c:pt>
                <c:pt idx="2908">
                  <c:v>93.958402081000003</c:v>
                </c:pt>
                <c:pt idx="2909">
                  <c:v>93.692313124000009</c:v>
                </c:pt>
                <c:pt idx="2910">
                  <c:v>89.103762077999534</c:v>
                </c:pt>
                <c:pt idx="2911">
                  <c:v>95.671035930999508</c:v>
                </c:pt>
                <c:pt idx="2912">
                  <c:v>94.854455324</c:v>
                </c:pt>
                <c:pt idx="2913">
                  <c:v>100.92882308000029</c:v>
                </c:pt>
                <c:pt idx="2914">
                  <c:v>93.537145577999979</c:v>
                </c:pt>
                <c:pt idx="2915">
                  <c:v>90.790066920000299</c:v>
                </c:pt>
                <c:pt idx="2916">
                  <c:v>101.29284896</c:v>
                </c:pt>
                <c:pt idx="2917">
                  <c:v>88.081571223000012</c:v>
                </c:pt>
                <c:pt idx="2918">
                  <c:v>103.71417068000051</c:v>
                </c:pt>
                <c:pt idx="2919">
                  <c:v>101.72976194</c:v>
                </c:pt>
                <c:pt idx="2920">
                  <c:v>87.714129115999995</c:v>
                </c:pt>
                <c:pt idx="2921">
                  <c:v>100.84686592000028</c:v>
                </c:pt>
                <c:pt idx="2922">
                  <c:v>87.847254721000496</c:v>
                </c:pt>
                <c:pt idx="2923">
                  <c:v>96.320450161999958</c:v>
                </c:pt>
                <c:pt idx="2924">
                  <c:v>95.054034622999978</c:v>
                </c:pt>
                <c:pt idx="2925">
                  <c:v>86.678818713999235</c:v>
                </c:pt>
                <c:pt idx="2926">
                  <c:v>93.387396818999534</c:v>
                </c:pt>
                <c:pt idx="2927">
                  <c:v>95.812291061000025</c:v>
                </c:pt>
                <c:pt idx="2928">
                  <c:v>100.07830476999995</c:v>
                </c:pt>
                <c:pt idx="2929">
                  <c:v>88.850822389999948</c:v>
                </c:pt>
                <c:pt idx="2930">
                  <c:v>91.412629089000632</c:v>
                </c:pt>
                <c:pt idx="2931">
                  <c:v>85.911712573000003</c:v>
                </c:pt>
                <c:pt idx="2932">
                  <c:v>94.178153917999495</c:v>
                </c:pt>
                <c:pt idx="2933">
                  <c:v>88.090878707999508</c:v>
                </c:pt>
                <c:pt idx="2934">
                  <c:v>88.198894849999988</c:v>
                </c:pt>
                <c:pt idx="2935">
                  <c:v>89.775689768000007</c:v>
                </c:pt>
                <c:pt idx="2936">
                  <c:v>86.365651771000003</c:v>
                </c:pt>
                <c:pt idx="2937">
                  <c:v>100.28442468000057</c:v>
                </c:pt>
                <c:pt idx="2938">
                  <c:v>89.404359982000344</c:v>
                </c:pt>
                <c:pt idx="2939">
                  <c:v>84.196371157999323</c:v>
                </c:pt>
                <c:pt idx="2940">
                  <c:v>102.09431658000022</c:v>
                </c:pt>
                <c:pt idx="2941">
                  <c:v>97.305077688000011</c:v>
                </c:pt>
                <c:pt idx="2942">
                  <c:v>96.013812148</c:v>
                </c:pt>
                <c:pt idx="2943">
                  <c:v>91.90017209299954</c:v>
                </c:pt>
                <c:pt idx="2944">
                  <c:v>97.016653206000299</c:v>
                </c:pt>
                <c:pt idx="2945">
                  <c:v>97.96129952500057</c:v>
                </c:pt>
                <c:pt idx="2946">
                  <c:v>102.57244570999971</c:v>
                </c:pt>
                <c:pt idx="2947">
                  <c:v>89.106221621000344</c:v>
                </c:pt>
                <c:pt idx="2948">
                  <c:v>89.200164270000329</c:v>
                </c:pt>
                <c:pt idx="2949">
                  <c:v>91.55421609699998</c:v>
                </c:pt>
                <c:pt idx="2950">
                  <c:v>99.559455880000002</c:v>
                </c:pt>
                <c:pt idx="2951">
                  <c:v>89.991157982999994</c:v>
                </c:pt>
                <c:pt idx="2952">
                  <c:v>88.348776019999534</c:v>
                </c:pt>
                <c:pt idx="2953">
                  <c:v>87.377940262999758</c:v>
                </c:pt>
                <c:pt idx="2954">
                  <c:v>84.269472428999919</c:v>
                </c:pt>
                <c:pt idx="2955">
                  <c:v>92.967774102999627</c:v>
                </c:pt>
                <c:pt idx="2956">
                  <c:v>84.055248475999989</c:v>
                </c:pt>
                <c:pt idx="2957">
                  <c:v>91.638817841999554</c:v>
                </c:pt>
                <c:pt idx="2958">
                  <c:v>102.53804142</c:v>
                </c:pt>
                <c:pt idx="2959">
                  <c:v>93.179926436999509</c:v>
                </c:pt>
                <c:pt idx="2960">
                  <c:v>95.227707596999508</c:v>
                </c:pt>
                <c:pt idx="2961">
                  <c:v>94.671492477999507</c:v>
                </c:pt>
                <c:pt idx="2962">
                  <c:v>102.50028176999999</c:v>
                </c:pt>
                <c:pt idx="2963">
                  <c:v>86.577539615000006</c:v>
                </c:pt>
                <c:pt idx="2964">
                  <c:v>92.61991292899998</c:v>
                </c:pt>
                <c:pt idx="2965">
                  <c:v>95.05524721899954</c:v>
                </c:pt>
                <c:pt idx="2966">
                  <c:v>88.963481755000004</c:v>
                </c:pt>
                <c:pt idx="2967">
                  <c:v>94.222407181999685</c:v>
                </c:pt>
                <c:pt idx="2968">
                  <c:v>91.3126101149997</c:v>
                </c:pt>
                <c:pt idx="2969">
                  <c:v>93.417223907000661</c:v>
                </c:pt>
                <c:pt idx="2970">
                  <c:v>101.89377585999949</c:v>
                </c:pt>
                <c:pt idx="2971">
                  <c:v>101.29059921000002</c:v>
                </c:pt>
                <c:pt idx="2972">
                  <c:v>93.639209569000329</c:v>
                </c:pt>
                <c:pt idx="2973">
                  <c:v>95.387613056000006</c:v>
                </c:pt>
                <c:pt idx="2974">
                  <c:v>92.004637168000002</c:v>
                </c:pt>
                <c:pt idx="2975">
                  <c:v>90.677665743999981</c:v>
                </c:pt>
                <c:pt idx="2976">
                  <c:v>91.897184609999996</c:v>
                </c:pt>
                <c:pt idx="2977">
                  <c:v>85.209738710999488</c:v>
                </c:pt>
                <c:pt idx="2978">
                  <c:v>99.004222536</c:v>
                </c:pt>
                <c:pt idx="2979">
                  <c:v>97.105314897999534</c:v>
                </c:pt>
                <c:pt idx="2980">
                  <c:v>103.13039469</c:v>
                </c:pt>
                <c:pt idx="2981">
                  <c:v>98.02622651599998</c:v>
                </c:pt>
                <c:pt idx="2982">
                  <c:v>93.644509995999996</c:v>
                </c:pt>
                <c:pt idx="2983">
                  <c:v>96.225775879999517</c:v>
                </c:pt>
                <c:pt idx="2984">
                  <c:v>98.744527987000509</c:v>
                </c:pt>
                <c:pt idx="2985">
                  <c:v>93.698383979999988</c:v>
                </c:pt>
                <c:pt idx="2986">
                  <c:v>95.6215831789997</c:v>
                </c:pt>
                <c:pt idx="2987">
                  <c:v>89.459517126999685</c:v>
                </c:pt>
                <c:pt idx="2988">
                  <c:v>94.362746196999325</c:v>
                </c:pt>
                <c:pt idx="2989">
                  <c:v>81.476880795</c:v>
                </c:pt>
                <c:pt idx="2990">
                  <c:v>94.301031577999495</c:v>
                </c:pt>
                <c:pt idx="2991">
                  <c:v>98.735257157999627</c:v>
                </c:pt>
                <c:pt idx="2992">
                  <c:v>96.002520939000007</c:v>
                </c:pt>
                <c:pt idx="2993">
                  <c:v>106.88770395</c:v>
                </c:pt>
                <c:pt idx="2994">
                  <c:v>97.411923196000359</c:v>
                </c:pt>
                <c:pt idx="2995">
                  <c:v>94.650548041999656</c:v>
                </c:pt>
                <c:pt idx="2996">
                  <c:v>93.114722307000008</c:v>
                </c:pt>
                <c:pt idx="2997">
                  <c:v>99.126904804999555</c:v>
                </c:pt>
                <c:pt idx="2998">
                  <c:v>101.89677150999964</c:v>
                </c:pt>
                <c:pt idx="2999">
                  <c:v>96.160068175999584</c:v>
                </c:pt>
                <c:pt idx="3000">
                  <c:v>97.594374205000022</c:v>
                </c:pt>
                <c:pt idx="3001">
                  <c:v>88.549067667999992</c:v>
                </c:pt>
                <c:pt idx="3002">
                  <c:v>84.541115784000496</c:v>
                </c:pt>
                <c:pt idx="3003">
                  <c:v>87.981386602999919</c:v>
                </c:pt>
                <c:pt idx="3004">
                  <c:v>94.940713503000026</c:v>
                </c:pt>
                <c:pt idx="3005">
                  <c:v>90.896500864999979</c:v>
                </c:pt>
                <c:pt idx="3006">
                  <c:v>101.35176863000001</c:v>
                </c:pt>
                <c:pt idx="3007">
                  <c:v>92.963559123000024</c:v>
                </c:pt>
                <c:pt idx="3008">
                  <c:v>93.06078463599998</c:v>
                </c:pt>
                <c:pt idx="3009">
                  <c:v>85.551633902000006</c:v>
                </c:pt>
                <c:pt idx="3010">
                  <c:v>90.342906581999998</c:v>
                </c:pt>
                <c:pt idx="3011">
                  <c:v>90.518231170999641</c:v>
                </c:pt>
                <c:pt idx="3012">
                  <c:v>95.418761917000012</c:v>
                </c:pt>
                <c:pt idx="3013">
                  <c:v>93.548359170000012</c:v>
                </c:pt>
                <c:pt idx="3014">
                  <c:v>99.287309063000023</c:v>
                </c:pt>
                <c:pt idx="3015">
                  <c:v>93.197596551999979</c:v>
                </c:pt>
                <c:pt idx="3016">
                  <c:v>97.883913577000001</c:v>
                </c:pt>
                <c:pt idx="3017">
                  <c:v>104.54163287999998</c:v>
                </c:pt>
                <c:pt idx="3018">
                  <c:v>96.168466142999534</c:v>
                </c:pt>
                <c:pt idx="3019">
                  <c:v>88.200902602999989</c:v>
                </c:pt>
                <c:pt idx="3020">
                  <c:v>85.899507247000003</c:v>
                </c:pt>
                <c:pt idx="3021">
                  <c:v>94.210123102000026</c:v>
                </c:pt>
                <c:pt idx="3022">
                  <c:v>98.311317404999983</c:v>
                </c:pt>
                <c:pt idx="3023">
                  <c:v>89.243794362999978</c:v>
                </c:pt>
                <c:pt idx="3024">
                  <c:v>93.083909728999998</c:v>
                </c:pt>
                <c:pt idx="3025">
                  <c:v>91.735065900999999</c:v>
                </c:pt>
                <c:pt idx="3026">
                  <c:v>81.479021522999858</c:v>
                </c:pt>
                <c:pt idx="3027">
                  <c:v>100.46252607999999</c:v>
                </c:pt>
                <c:pt idx="3028">
                  <c:v>81.190378603999534</c:v>
                </c:pt>
                <c:pt idx="3029">
                  <c:v>90.377540172999488</c:v>
                </c:pt>
                <c:pt idx="3030">
                  <c:v>101.95887485999965</c:v>
                </c:pt>
                <c:pt idx="3031">
                  <c:v>94.847737629999983</c:v>
                </c:pt>
                <c:pt idx="3032">
                  <c:v>92.254013599999993</c:v>
                </c:pt>
                <c:pt idx="3033">
                  <c:v>87.476969414000024</c:v>
                </c:pt>
                <c:pt idx="3034">
                  <c:v>95.006470004000008</c:v>
                </c:pt>
                <c:pt idx="3035">
                  <c:v>90.355925477</c:v>
                </c:pt>
                <c:pt idx="3036">
                  <c:v>105.49975266999999</c:v>
                </c:pt>
                <c:pt idx="3037">
                  <c:v>86.70286373499998</c:v>
                </c:pt>
                <c:pt idx="3038">
                  <c:v>94.792721599999979</c:v>
                </c:pt>
                <c:pt idx="3039">
                  <c:v>93.376728711999505</c:v>
                </c:pt>
                <c:pt idx="3040">
                  <c:v>101.50722758000043</c:v>
                </c:pt>
                <c:pt idx="3041">
                  <c:v>92.031379934999919</c:v>
                </c:pt>
                <c:pt idx="3042">
                  <c:v>96.958461851999758</c:v>
                </c:pt>
                <c:pt idx="3043">
                  <c:v>88.924536062000001</c:v>
                </c:pt>
                <c:pt idx="3044">
                  <c:v>97.494089748000377</c:v>
                </c:pt>
                <c:pt idx="3045">
                  <c:v>87.216116733999982</c:v>
                </c:pt>
                <c:pt idx="3046">
                  <c:v>91.220313611999998</c:v>
                </c:pt>
                <c:pt idx="3047">
                  <c:v>91.409829388000361</c:v>
                </c:pt>
                <c:pt idx="3048">
                  <c:v>97.763679995999993</c:v>
                </c:pt>
                <c:pt idx="3049">
                  <c:v>91.490185923000027</c:v>
                </c:pt>
                <c:pt idx="3050">
                  <c:v>88.062179987999983</c:v>
                </c:pt>
                <c:pt idx="3051">
                  <c:v>97.403058209000022</c:v>
                </c:pt>
                <c:pt idx="3052">
                  <c:v>92.181347175999505</c:v>
                </c:pt>
                <c:pt idx="3053">
                  <c:v>100.32542486000001</c:v>
                </c:pt>
                <c:pt idx="3054">
                  <c:v>90.43518966300033</c:v>
                </c:pt>
                <c:pt idx="3055">
                  <c:v>94.31450776299998</c:v>
                </c:pt>
                <c:pt idx="3056">
                  <c:v>88.362097520999583</c:v>
                </c:pt>
                <c:pt idx="3057">
                  <c:v>101.4325298600003</c:v>
                </c:pt>
                <c:pt idx="3058">
                  <c:v>100.37998508000001</c:v>
                </c:pt>
                <c:pt idx="3059">
                  <c:v>89.336459945000314</c:v>
                </c:pt>
                <c:pt idx="3060">
                  <c:v>91.943209939000496</c:v>
                </c:pt>
                <c:pt idx="3061">
                  <c:v>86.263196065999992</c:v>
                </c:pt>
                <c:pt idx="3062">
                  <c:v>96.821414896999642</c:v>
                </c:pt>
                <c:pt idx="3063">
                  <c:v>97.440674545999997</c:v>
                </c:pt>
                <c:pt idx="3064">
                  <c:v>94.029124844000023</c:v>
                </c:pt>
                <c:pt idx="3065">
                  <c:v>86.424309804000004</c:v>
                </c:pt>
                <c:pt idx="3066">
                  <c:v>91.303750976999524</c:v>
                </c:pt>
                <c:pt idx="3067">
                  <c:v>83.218102025000007</c:v>
                </c:pt>
                <c:pt idx="3068">
                  <c:v>96.464234595999997</c:v>
                </c:pt>
                <c:pt idx="3069">
                  <c:v>96.865144931000003</c:v>
                </c:pt>
                <c:pt idx="3070">
                  <c:v>86.874445631999919</c:v>
                </c:pt>
                <c:pt idx="3071">
                  <c:v>93.567974236000012</c:v>
                </c:pt>
                <c:pt idx="3072">
                  <c:v>85.782770550999459</c:v>
                </c:pt>
                <c:pt idx="3073">
                  <c:v>83.66125046500045</c:v>
                </c:pt>
                <c:pt idx="3074">
                  <c:v>94.496586735999998</c:v>
                </c:pt>
                <c:pt idx="3075">
                  <c:v>91.465218777000004</c:v>
                </c:pt>
                <c:pt idx="3076">
                  <c:v>86.788891720999715</c:v>
                </c:pt>
                <c:pt idx="3077">
                  <c:v>81.258455010999555</c:v>
                </c:pt>
                <c:pt idx="3078">
                  <c:v>95.712960362999979</c:v>
                </c:pt>
                <c:pt idx="3079">
                  <c:v>98.994207927000375</c:v>
                </c:pt>
                <c:pt idx="3080">
                  <c:v>93.457497845000006</c:v>
                </c:pt>
                <c:pt idx="3081">
                  <c:v>92.394110537000003</c:v>
                </c:pt>
                <c:pt idx="3082">
                  <c:v>82.753276673000002</c:v>
                </c:pt>
                <c:pt idx="3083">
                  <c:v>93.061623526000318</c:v>
                </c:pt>
                <c:pt idx="3084">
                  <c:v>88.8038483269994</c:v>
                </c:pt>
                <c:pt idx="3085">
                  <c:v>93.174541568999715</c:v>
                </c:pt>
                <c:pt idx="3086">
                  <c:v>90.255708419999479</c:v>
                </c:pt>
                <c:pt idx="3087">
                  <c:v>88.697043327000003</c:v>
                </c:pt>
                <c:pt idx="3088">
                  <c:v>90.292611020000024</c:v>
                </c:pt>
                <c:pt idx="3089">
                  <c:v>88.670362586999488</c:v>
                </c:pt>
                <c:pt idx="3090">
                  <c:v>94.785422317999519</c:v>
                </c:pt>
                <c:pt idx="3091">
                  <c:v>92.994537431000026</c:v>
                </c:pt>
                <c:pt idx="3092">
                  <c:v>89.530935229999983</c:v>
                </c:pt>
                <c:pt idx="3093">
                  <c:v>93.940132601000329</c:v>
                </c:pt>
                <c:pt idx="3094">
                  <c:v>94.071050309999919</c:v>
                </c:pt>
                <c:pt idx="3095">
                  <c:v>96.551684273999982</c:v>
                </c:pt>
                <c:pt idx="3096">
                  <c:v>84.1945111269997</c:v>
                </c:pt>
                <c:pt idx="3097">
                  <c:v>97.120659400999998</c:v>
                </c:pt>
                <c:pt idx="3098">
                  <c:v>95.315217363999949</c:v>
                </c:pt>
                <c:pt idx="3099">
                  <c:v>96.26711826799999</c:v>
                </c:pt>
                <c:pt idx="3100">
                  <c:v>92.105436645999959</c:v>
                </c:pt>
                <c:pt idx="3101">
                  <c:v>90.653738434999354</c:v>
                </c:pt>
                <c:pt idx="3102">
                  <c:v>86.448395884999982</c:v>
                </c:pt>
                <c:pt idx="3103">
                  <c:v>86.576842013999325</c:v>
                </c:pt>
                <c:pt idx="3104">
                  <c:v>88.841750472000001</c:v>
                </c:pt>
                <c:pt idx="3105">
                  <c:v>90.508126766000004</c:v>
                </c:pt>
                <c:pt idx="3106">
                  <c:v>90.325872627999459</c:v>
                </c:pt>
                <c:pt idx="3107">
                  <c:v>89.796914066000127</c:v>
                </c:pt>
                <c:pt idx="3108">
                  <c:v>85.498251812999627</c:v>
                </c:pt>
                <c:pt idx="3109">
                  <c:v>92.131928040000005</c:v>
                </c:pt>
                <c:pt idx="3110">
                  <c:v>83.471741896999504</c:v>
                </c:pt>
                <c:pt idx="3111">
                  <c:v>97.035159672999981</c:v>
                </c:pt>
                <c:pt idx="3112">
                  <c:v>89.197856038000012</c:v>
                </c:pt>
                <c:pt idx="3113">
                  <c:v>95.013820212999988</c:v>
                </c:pt>
                <c:pt idx="3114">
                  <c:v>94.212052667000023</c:v>
                </c:pt>
                <c:pt idx="3115">
                  <c:v>90.831376407999656</c:v>
                </c:pt>
                <c:pt idx="3116">
                  <c:v>86.60259942899998</c:v>
                </c:pt>
                <c:pt idx="3117">
                  <c:v>89.730755270999978</c:v>
                </c:pt>
                <c:pt idx="3118">
                  <c:v>87.301634488999994</c:v>
                </c:pt>
                <c:pt idx="3119">
                  <c:v>91.9843727049997</c:v>
                </c:pt>
                <c:pt idx="3120">
                  <c:v>90.052701031999504</c:v>
                </c:pt>
                <c:pt idx="3121">
                  <c:v>82.834047382999685</c:v>
                </c:pt>
                <c:pt idx="3122">
                  <c:v>95.970829470000027</c:v>
                </c:pt>
                <c:pt idx="3123">
                  <c:v>97.605009213999494</c:v>
                </c:pt>
                <c:pt idx="3124">
                  <c:v>87.024932052999517</c:v>
                </c:pt>
                <c:pt idx="3125">
                  <c:v>89.5627866319997</c:v>
                </c:pt>
                <c:pt idx="3126">
                  <c:v>86.488244382000005</c:v>
                </c:pt>
                <c:pt idx="3127">
                  <c:v>88.781142348000003</c:v>
                </c:pt>
                <c:pt idx="3128">
                  <c:v>99.372951651000008</c:v>
                </c:pt>
                <c:pt idx="3129">
                  <c:v>91.059533102999495</c:v>
                </c:pt>
                <c:pt idx="3130">
                  <c:v>103.19703136000001</c:v>
                </c:pt>
                <c:pt idx="3131">
                  <c:v>88.986479642000006</c:v>
                </c:pt>
                <c:pt idx="3132">
                  <c:v>100.37217611999935</c:v>
                </c:pt>
                <c:pt idx="3133">
                  <c:v>94.037014014999983</c:v>
                </c:pt>
                <c:pt idx="3134">
                  <c:v>89.855165118999508</c:v>
                </c:pt>
                <c:pt idx="3135">
                  <c:v>91.603841838999415</c:v>
                </c:pt>
                <c:pt idx="3136">
                  <c:v>94.735625326000005</c:v>
                </c:pt>
                <c:pt idx="3137">
                  <c:v>83.574404217000009</c:v>
                </c:pt>
              </c:numCache>
            </c:numRef>
          </c:val>
        </c:ser>
        <c:marker val="1"/>
        <c:axId val="68850048"/>
        <c:axId val="68851584"/>
      </c:lineChart>
      <c:catAx>
        <c:axId val="68850048"/>
        <c:scaling>
          <c:orientation val="minMax"/>
        </c:scaling>
        <c:axPos val="b"/>
        <c:numFmt formatCode="h:mm;@" sourceLinked="1"/>
        <c:tickLblPos val="nextTo"/>
        <c:txPr>
          <a:bodyPr/>
          <a:lstStyle/>
          <a:p>
            <a:pPr>
              <a:defRPr sz="1400" b="1"/>
            </a:pPr>
            <a:endParaRPr lang="ko-KR"/>
          </a:p>
        </c:txPr>
        <c:crossAx val="68851584"/>
        <c:crosses val="autoZero"/>
        <c:auto val="1"/>
        <c:lblAlgn val="ctr"/>
        <c:lblOffset val="100"/>
        <c:tickLblSkip val="1000"/>
      </c:catAx>
      <c:valAx>
        <c:axId val="68851584"/>
        <c:scaling>
          <c:orientation val="minMax"/>
        </c:scaling>
        <c:axPos val="l"/>
        <c:numFmt formatCode="General" sourceLinked="1"/>
        <c:tickLblPos val="nextTo"/>
        <c:txPr>
          <a:bodyPr/>
          <a:lstStyle/>
          <a:p>
            <a:pPr>
              <a:defRPr sz="1400" b="1"/>
            </a:pPr>
            <a:endParaRPr lang="ko-KR"/>
          </a:p>
        </c:txPr>
        <c:crossAx val="68850048"/>
        <c:crosses val="autoZero"/>
        <c:crossBetween val="between"/>
        <c:majorUnit val="1500"/>
      </c:valAx>
    </c:plotArea>
    <c:plotVisOnly val="1"/>
    <c:dispBlanksAs val="zero"/>
  </c:chart>
  <c:txPr>
    <a:bodyPr/>
    <a:lstStyle/>
    <a:p>
      <a:pPr>
        <a:defRPr sz="1800"/>
      </a:pPr>
      <a:endParaRPr lang="ko-K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ko-KR"/>
  <c:style val="8"/>
  <c:chart>
    <c:plotArea>
      <c:layout>
        <c:manualLayout>
          <c:layoutTarget val="inner"/>
          <c:xMode val="edge"/>
          <c:yMode val="edge"/>
          <c:x val="0.14992100888352591"/>
          <c:y val="8.7352195500584234E-2"/>
          <c:w val="0.7594363560467966"/>
          <c:h val="0.78101985631905324"/>
        </c:manualLayout>
      </c:layout>
      <c:lineChart>
        <c:grouping val="stacked"/>
        <c:ser>
          <c:idx val="0"/>
          <c:order val="0"/>
          <c:marker>
            <c:symbol val="none"/>
          </c:marker>
          <c:cat>
            <c:numRef>
              <c:f>Sheet5!$J$59:$J$699</c:f>
              <c:numCache>
                <c:formatCode>h:mm;@</c:formatCode>
                <c:ptCount val="641"/>
                <c:pt idx="0">
                  <c:v>0.31309027777777942</c:v>
                </c:pt>
                <c:pt idx="1">
                  <c:v>0.31315972222222238</c:v>
                </c:pt>
                <c:pt idx="2">
                  <c:v>0.31322916666666772</c:v>
                </c:pt>
                <c:pt idx="3">
                  <c:v>0.31329861111111112</c:v>
                </c:pt>
                <c:pt idx="4">
                  <c:v>0.31336805555555686</c:v>
                </c:pt>
                <c:pt idx="5">
                  <c:v>0.31343750000000031</c:v>
                </c:pt>
                <c:pt idx="6">
                  <c:v>0.31350694444444627</c:v>
                </c:pt>
                <c:pt idx="7">
                  <c:v>0.31357638888889089</c:v>
                </c:pt>
                <c:pt idx="8">
                  <c:v>0.31364583333333335</c:v>
                </c:pt>
                <c:pt idx="9">
                  <c:v>0.31371527777777902</c:v>
                </c:pt>
                <c:pt idx="10">
                  <c:v>0.31378472222222348</c:v>
                </c:pt>
                <c:pt idx="11">
                  <c:v>0.31385416666666877</c:v>
                </c:pt>
                <c:pt idx="12">
                  <c:v>0.313923611111112</c:v>
                </c:pt>
                <c:pt idx="13">
                  <c:v>0.31399305555555601</c:v>
                </c:pt>
                <c:pt idx="14">
                  <c:v>0.31406250000000135</c:v>
                </c:pt>
                <c:pt idx="15">
                  <c:v>0.31413194444444498</c:v>
                </c:pt>
                <c:pt idx="16">
                  <c:v>0.31420138888888932</c:v>
                </c:pt>
                <c:pt idx="17">
                  <c:v>0.314270833333334</c:v>
                </c:pt>
                <c:pt idx="18">
                  <c:v>0.31434027777778023</c:v>
                </c:pt>
                <c:pt idx="19">
                  <c:v>0.31440972222222335</c:v>
                </c:pt>
                <c:pt idx="20">
                  <c:v>0.31447916666666847</c:v>
                </c:pt>
                <c:pt idx="21">
                  <c:v>0.31454861111111132</c:v>
                </c:pt>
                <c:pt idx="22">
                  <c:v>0.314618055555557</c:v>
                </c:pt>
                <c:pt idx="23">
                  <c:v>0.31468750000000112</c:v>
                </c:pt>
                <c:pt idx="24">
                  <c:v>0.31475694444444635</c:v>
                </c:pt>
                <c:pt idx="25">
                  <c:v>0.31482638888889147</c:v>
                </c:pt>
                <c:pt idx="26">
                  <c:v>0.31489583333333432</c:v>
                </c:pt>
                <c:pt idx="27">
                  <c:v>0.31496527777777988</c:v>
                </c:pt>
                <c:pt idx="28">
                  <c:v>0.31503472222222412</c:v>
                </c:pt>
                <c:pt idx="29">
                  <c:v>0.31510416666666835</c:v>
                </c:pt>
                <c:pt idx="30">
                  <c:v>0.31517361111111097</c:v>
                </c:pt>
                <c:pt idx="31">
                  <c:v>0.31524305555555593</c:v>
                </c:pt>
                <c:pt idx="32">
                  <c:v>0.31531250000000188</c:v>
                </c:pt>
                <c:pt idx="33">
                  <c:v>0.31538194444444723</c:v>
                </c:pt>
                <c:pt idx="34">
                  <c:v>0.31545138888889035</c:v>
                </c:pt>
                <c:pt idx="35">
                  <c:v>0.31552083333333553</c:v>
                </c:pt>
                <c:pt idx="36">
                  <c:v>0.31559027777777976</c:v>
                </c:pt>
                <c:pt idx="37">
                  <c:v>0.31565972222222338</c:v>
                </c:pt>
                <c:pt idx="38">
                  <c:v>0.31572916666666812</c:v>
                </c:pt>
                <c:pt idx="39">
                  <c:v>0.31579861111111202</c:v>
                </c:pt>
                <c:pt idx="40">
                  <c:v>0.31586805555555753</c:v>
                </c:pt>
                <c:pt idx="41">
                  <c:v>0.31593750000000032</c:v>
                </c:pt>
                <c:pt idx="42">
                  <c:v>0.31600694444444688</c:v>
                </c:pt>
                <c:pt idx="43">
                  <c:v>0.31607638888889117</c:v>
                </c:pt>
                <c:pt idx="44">
                  <c:v>0.31614583333333401</c:v>
                </c:pt>
                <c:pt idx="45">
                  <c:v>0.31621527777777947</c:v>
                </c:pt>
                <c:pt idx="46">
                  <c:v>0.31628472222222448</c:v>
                </c:pt>
                <c:pt idx="47">
                  <c:v>0.31635416666666877</c:v>
                </c:pt>
                <c:pt idx="48">
                  <c:v>0.316423611111113</c:v>
                </c:pt>
                <c:pt idx="49">
                  <c:v>0.31649305555555601</c:v>
                </c:pt>
                <c:pt idx="50">
                  <c:v>0.31656250000000236</c:v>
                </c:pt>
                <c:pt idx="51">
                  <c:v>0.31663194444444498</c:v>
                </c:pt>
                <c:pt idx="52">
                  <c:v>0.31670138888888932</c:v>
                </c:pt>
                <c:pt idx="53">
                  <c:v>0.316770833333335</c:v>
                </c:pt>
                <c:pt idx="54">
                  <c:v>0.31684027777778023</c:v>
                </c:pt>
                <c:pt idx="55">
                  <c:v>0.31690972222222435</c:v>
                </c:pt>
                <c:pt idx="56">
                  <c:v>0.31697916666666848</c:v>
                </c:pt>
                <c:pt idx="57">
                  <c:v>0.31704861111111232</c:v>
                </c:pt>
                <c:pt idx="58">
                  <c:v>0.317118055555557</c:v>
                </c:pt>
                <c:pt idx="59">
                  <c:v>0.31718750000000212</c:v>
                </c:pt>
                <c:pt idx="60">
                  <c:v>0.31725694444444635</c:v>
                </c:pt>
                <c:pt idx="61">
                  <c:v>0.31732638888889253</c:v>
                </c:pt>
                <c:pt idx="62">
                  <c:v>0.31739583333333432</c:v>
                </c:pt>
                <c:pt idx="63">
                  <c:v>0.31746527777778</c:v>
                </c:pt>
                <c:pt idx="64">
                  <c:v>0.31753472222222412</c:v>
                </c:pt>
                <c:pt idx="65">
                  <c:v>0.31760416666666835</c:v>
                </c:pt>
                <c:pt idx="66">
                  <c:v>0.31767361111111198</c:v>
                </c:pt>
                <c:pt idx="67">
                  <c:v>0.31774305555555599</c:v>
                </c:pt>
                <c:pt idx="68">
                  <c:v>0.31781250000000294</c:v>
                </c:pt>
                <c:pt idx="69">
                  <c:v>0.31788194444444723</c:v>
                </c:pt>
                <c:pt idx="70">
                  <c:v>0.31795138888889135</c:v>
                </c:pt>
                <c:pt idx="71">
                  <c:v>0.31802083333333547</c:v>
                </c:pt>
                <c:pt idx="72">
                  <c:v>0.31809027777778076</c:v>
                </c:pt>
                <c:pt idx="73">
                  <c:v>0.31815972222222338</c:v>
                </c:pt>
                <c:pt idx="74">
                  <c:v>0.31822916666666812</c:v>
                </c:pt>
                <c:pt idx="75">
                  <c:v>0.31829861111111202</c:v>
                </c:pt>
                <c:pt idx="76">
                  <c:v>0.31836805555555747</c:v>
                </c:pt>
                <c:pt idx="77">
                  <c:v>0.31843750000000098</c:v>
                </c:pt>
                <c:pt idx="78">
                  <c:v>0.31850694444444688</c:v>
                </c:pt>
                <c:pt idx="79">
                  <c:v>0.31857638888889223</c:v>
                </c:pt>
                <c:pt idx="80">
                  <c:v>0.31864583333333402</c:v>
                </c:pt>
                <c:pt idx="81">
                  <c:v>0.31871527777778053</c:v>
                </c:pt>
                <c:pt idx="82">
                  <c:v>0.31878472222222476</c:v>
                </c:pt>
                <c:pt idx="83">
                  <c:v>0.31885416666666988</c:v>
                </c:pt>
                <c:pt idx="84">
                  <c:v>0.31892361111111311</c:v>
                </c:pt>
                <c:pt idx="85">
                  <c:v>0.31899305555555602</c:v>
                </c:pt>
                <c:pt idx="86">
                  <c:v>0.31906250000000252</c:v>
                </c:pt>
                <c:pt idx="87">
                  <c:v>0.31913194444444498</c:v>
                </c:pt>
                <c:pt idx="88">
                  <c:v>0.31920138888889038</c:v>
                </c:pt>
                <c:pt idx="89">
                  <c:v>0.31927083333333506</c:v>
                </c:pt>
                <c:pt idx="90">
                  <c:v>0.31934027777778123</c:v>
                </c:pt>
                <c:pt idx="91">
                  <c:v>0.31940972222222436</c:v>
                </c:pt>
                <c:pt idx="92">
                  <c:v>0.31947916666666948</c:v>
                </c:pt>
                <c:pt idx="93">
                  <c:v>0.31954861111111232</c:v>
                </c:pt>
                <c:pt idx="94">
                  <c:v>0.319618055555558</c:v>
                </c:pt>
                <c:pt idx="95">
                  <c:v>0.31968750000000212</c:v>
                </c:pt>
                <c:pt idx="96">
                  <c:v>0.31975694444444636</c:v>
                </c:pt>
                <c:pt idx="97">
                  <c:v>0.31982638888889253</c:v>
                </c:pt>
                <c:pt idx="98">
                  <c:v>0.31989583333333432</c:v>
                </c:pt>
                <c:pt idx="99">
                  <c:v>0.319965277777781</c:v>
                </c:pt>
                <c:pt idx="100">
                  <c:v>0.32003472222222412</c:v>
                </c:pt>
                <c:pt idx="101">
                  <c:v>0.32010416666666935</c:v>
                </c:pt>
                <c:pt idx="102">
                  <c:v>0.32017361111111198</c:v>
                </c:pt>
                <c:pt idx="103">
                  <c:v>0.32024305555555699</c:v>
                </c:pt>
                <c:pt idx="104">
                  <c:v>0.320312500000003</c:v>
                </c:pt>
                <c:pt idx="105">
                  <c:v>0.32038194444444823</c:v>
                </c:pt>
                <c:pt idx="106">
                  <c:v>0.32045138888889135</c:v>
                </c:pt>
                <c:pt idx="107">
                  <c:v>0.32052083333333548</c:v>
                </c:pt>
                <c:pt idx="108">
                  <c:v>0.32059027777778076</c:v>
                </c:pt>
                <c:pt idx="109">
                  <c:v>0.320659722222224</c:v>
                </c:pt>
                <c:pt idx="110">
                  <c:v>0.32072916666666912</c:v>
                </c:pt>
                <c:pt idx="111">
                  <c:v>0.32079861111111202</c:v>
                </c:pt>
                <c:pt idx="112">
                  <c:v>0.32086805555555847</c:v>
                </c:pt>
                <c:pt idx="113">
                  <c:v>0.32093750000000132</c:v>
                </c:pt>
                <c:pt idx="114">
                  <c:v>0.32100694444444788</c:v>
                </c:pt>
                <c:pt idx="115">
                  <c:v>0.32107638888889223</c:v>
                </c:pt>
                <c:pt idx="116">
                  <c:v>0.32114583333333502</c:v>
                </c:pt>
                <c:pt idx="117">
                  <c:v>0.32121527777778047</c:v>
                </c:pt>
                <c:pt idx="118">
                  <c:v>0.32128472222222476</c:v>
                </c:pt>
                <c:pt idx="119">
                  <c:v>0.32135416666666988</c:v>
                </c:pt>
                <c:pt idx="120">
                  <c:v>0.32142361111111312</c:v>
                </c:pt>
                <c:pt idx="121">
                  <c:v>0.32149305555555702</c:v>
                </c:pt>
                <c:pt idx="122">
                  <c:v>0.32156250000000247</c:v>
                </c:pt>
                <c:pt idx="123">
                  <c:v>0.32163194444444598</c:v>
                </c:pt>
                <c:pt idx="124">
                  <c:v>0.32170138888889038</c:v>
                </c:pt>
                <c:pt idx="125">
                  <c:v>0.32177083333333611</c:v>
                </c:pt>
                <c:pt idx="126">
                  <c:v>0.32184027777778129</c:v>
                </c:pt>
                <c:pt idx="127">
                  <c:v>0.32190972222222553</c:v>
                </c:pt>
                <c:pt idx="128">
                  <c:v>0.32197916666666976</c:v>
                </c:pt>
                <c:pt idx="129">
                  <c:v>0.32204861111111238</c:v>
                </c:pt>
                <c:pt idx="130">
                  <c:v>0.32211805555555811</c:v>
                </c:pt>
                <c:pt idx="131">
                  <c:v>0.32218750000000224</c:v>
                </c:pt>
                <c:pt idx="132">
                  <c:v>0.32225694444444741</c:v>
                </c:pt>
                <c:pt idx="133">
                  <c:v>0.32232638888889253</c:v>
                </c:pt>
                <c:pt idx="134">
                  <c:v>0.32239583333333532</c:v>
                </c:pt>
                <c:pt idx="135">
                  <c:v>0.322465277777781</c:v>
                </c:pt>
                <c:pt idx="136">
                  <c:v>0.32253472222222512</c:v>
                </c:pt>
                <c:pt idx="137">
                  <c:v>0.32260416666666936</c:v>
                </c:pt>
                <c:pt idx="138">
                  <c:v>0.32267361111111298</c:v>
                </c:pt>
                <c:pt idx="139">
                  <c:v>0.32274305555555699</c:v>
                </c:pt>
                <c:pt idx="140">
                  <c:v>0.322812500000004</c:v>
                </c:pt>
                <c:pt idx="141">
                  <c:v>0.32288194444444823</c:v>
                </c:pt>
                <c:pt idx="142">
                  <c:v>0.32295138888889136</c:v>
                </c:pt>
                <c:pt idx="143">
                  <c:v>0.32302083333333648</c:v>
                </c:pt>
                <c:pt idx="144">
                  <c:v>0.32309027777778077</c:v>
                </c:pt>
                <c:pt idx="145">
                  <c:v>0.323159722222225</c:v>
                </c:pt>
                <c:pt idx="146">
                  <c:v>0.32322916666666912</c:v>
                </c:pt>
                <c:pt idx="147">
                  <c:v>0.32329861111111302</c:v>
                </c:pt>
                <c:pt idx="148">
                  <c:v>0.32336805555555848</c:v>
                </c:pt>
                <c:pt idx="149">
                  <c:v>0.32343750000000232</c:v>
                </c:pt>
                <c:pt idx="150">
                  <c:v>0.323506944444448</c:v>
                </c:pt>
                <c:pt idx="151">
                  <c:v>0.32357638888889323</c:v>
                </c:pt>
                <c:pt idx="152">
                  <c:v>0.32364583333333502</c:v>
                </c:pt>
                <c:pt idx="153">
                  <c:v>0.32371527777778047</c:v>
                </c:pt>
                <c:pt idx="154">
                  <c:v>0.32378472222222576</c:v>
                </c:pt>
                <c:pt idx="155">
                  <c:v>0.32385416666666994</c:v>
                </c:pt>
                <c:pt idx="156">
                  <c:v>0.32392361111111412</c:v>
                </c:pt>
                <c:pt idx="157">
                  <c:v>0.32399305555555702</c:v>
                </c:pt>
                <c:pt idx="158">
                  <c:v>0.32406250000000347</c:v>
                </c:pt>
                <c:pt idx="159">
                  <c:v>0.32413194444444632</c:v>
                </c:pt>
                <c:pt idx="160">
                  <c:v>0.32420138888889138</c:v>
                </c:pt>
                <c:pt idx="161">
                  <c:v>0.32427083333333612</c:v>
                </c:pt>
                <c:pt idx="162">
                  <c:v>0.32434027777778229</c:v>
                </c:pt>
                <c:pt idx="163">
                  <c:v>0.32440972222222547</c:v>
                </c:pt>
                <c:pt idx="164">
                  <c:v>0.32447916666666976</c:v>
                </c:pt>
                <c:pt idx="165">
                  <c:v>0.32454861111111338</c:v>
                </c:pt>
                <c:pt idx="166">
                  <c:v>0.32461805555555812</c:v>
                </c:pt>
                <c:pt idx="167">
                  <c:v>0.32468750000000335</c:v>
                </c:pt>
                <c:pt idx="168">
                  <c:v>0.32475694444444753</c:v>
                </c:pt>
                <c:pt idx="169">
                  <c:v>0.32482638888889387</c:v>
                </c:pt>
                <c:pt idx="170">
                  <c:v>0.32489583333333538</c:v>
                </c:pt>
                <c:pt idx="171">
                  <c:v>0.32496527777778217</c:v>
                </c:pt>
                <c:pt idx="172">
                  <c:v>0.32503472222222535</c:v>
                </c:pt>
                <c:pt idx="173">
                  <c:v>0.32510416666667047</c:v>
                </c:pt>
                <c:pt idx="174">
                  <c:v>0.32517361111111298</c:v>
                </c:pt>
                <c:pt idx="175">
                  <c:v>0.32524305555555699</c:v>
                </c:pt>
                <c:pt idx="176">
                  <c:v>0.325312500000004</c:v>
                </c:pt>
                <c:pt idx="177">
                  <c:v>0.32538194444444829</c:v>
                </c:pt>
                <c:pt idx="178">
                  <c:v>0.32545138888889236</c:v>
                </c:pt>
                <c:pt idx="179">
                  <c:v>0.32552083333333648</c:v>
                </c:pt>
                <c:pt idx="180">
                  <c:v>0.32559027777778177</c:v>
                </c:pt>
                <c:pt idx="181">
                  <c:v>0.325659722222225</c:v>
                </c:pt>
                <c:pt idx="182">
                  <c:v>0.32572916666667012</c:v>
                </c:pt>
                <c:pt idx="183">
                  <c:v>0.32579861111111302</c:v>
                </c:pt>
                <c:pt idx="184">
                  <c:v>0.32586805555555948</c:v>
                </c:pt>
                <c:pt idx="185">
                  <c:v>0.32593750000000232</c:v>
                </c:pt>
                <c:pt idx="186">
                  <c:v>0.326006944444448</c:v>
                </c:pt>
                <c:pt idx="187">
                  <c:v>0.32607638888889323</c:v>
                </c:pt>
                <c:pt idx="188">
                  <c:v>0.32614583333333502</c:v>
                </c:pt>
                <c:pt idx="189">
                  <c:v>0.32621527777778148</c:v>
                </c:pt>
                <c:pt idx="190">
                  <c:v>0.32628472222222576</c:v>
                </c:pt>
                <c:pt idx="191">
                  <c:v>0.326354166666671</c:v>
                </c:pt>
                <c:pt idx="192">
                  <c:v>0.32642361111111412</c:v>
                </c:pt>
                <c:pt idx="193">
                  <c:v>0.32649305555555802</c:v>
                </c:pt>
                <c:pt idx="194">
                  <c:v>0.32656250000000347</c:v>
                </c:pt>
                <c:pt idx="195">
                  <c:v>0.32663194444444732</c:v>
                </c:pt>
                <c:pt idx="196">
                  <c:v>0.326701388888892</c:v>
                </c:pt>
                <c:pt idx="197">
                  <c:v>0.32677083333333612</c:v>
                </c:pt>
                <c:pt idx="198">
                  <c:v>0.3268402777777823</c:v>
                </c:pt>
                <c:pt idx="199">
                  <c:v>0.32690972222222547</c:v>
                </c:pt>
                <c:pt idx="200">
                  <c:v>0.32697916666667076</c:v>
                </c:pt>
                <c:pt idx="201">
                  <c:v>0.32704861111111388</c:v>
                </c:pt>
                <c:pt idx="202">
                  <c:v>0.32711805555555912</c:v>
                </c:pt>
                <c:pt idx="203">
                  <c:v>0.32718750000000335</c:v>
                </c:pt>
                <c:pt idx="204">
                  <c:v>0.32725694444444847</c:v>
                </c:pt>
                <c:pt idx="205">
                  <c:v>0.32732638888889393</c:v>
                </c:pt>
                <c:pt idx="206">
                  <c:v>0.32739583333333638</c:v>
                </c:pt>
                <c:pt idx="207">
                  <c:v>0.32746527777778223</c:v>
                </c:pt>
                <c:pt idx="208">
                  <c:v>0.32753472222222535</c:v>
                </c:pt>
                <c:pt idx="209">
                  <c:v>0.32760416666667053</c:v>
                </c:pt>
                <c:pt idx="210">
                  <c:v>0.32767361111111298</c:v>
                </c:pt>
                <c:pt idx="211">
                  <c:v>0.32774305555555799</c:v>
                </c:pt>
                <c:pt idx="212">
                  <c:v>0.32781250000000423</c:v>
                </c:pt>
                <c:pt idx="213">
                  <c:v>0.32788194444444929</c:v>
                </c:pt>
                <c:pt idx="214">
                  <c:v>0.32795138888889253</c:v>
                </c:pt>
                <c:pt idx="215">
                  <c:v>0.32802083333333765</c:v>
                </c:pt>
                <c:pt idx="216">
                  <c:v>0.32809027777778188</c:v>
                </c:pt>
                <c:pt idx="217">
                  <c:v>0.32815972222222606</c:v>
                </c:pt>
                <c:pt idx="218">
                  <c:v>0.32822916666667024</c:v>
                </c:pt>
                <c:pt idx="219">
                  <c:v>0.32829861111111308</c:v>
                </c:pt>
                <c:pt idx="220">
                  <c:v>0.32836805555555948</c:v>
                </c:pt>
                <c:pt idx="221">
                  <c:v>0.32843750000000232</c:v>
                </c:pt>
                <c:pt idx="222">
                  <c:v>0.328506944444449</c:v>
                </c:pt>
                <c:pt idx="223">
                  <c:v>0.32857638888889323</c:v>
                </c:pt>
                <c:pt idx="224">
                  <c:v>0.32864583333333602</c:v>
                </c:pt>
                <c:pt idx="225">
                  <c:v>0.32871527777778148</c:v>
                </c:pt>
                <c:pt idx="226">
                  <c:v>0.32878472222222677</c:v>
                </c:pt>
                <c:pt idx="227">
                  <c:v>0.328854166666671</c:v>
                </c:pt>
                <c:pt idx="228">
                  <c:v>0.32892361111111512</c:v>
                </c:pt>
                <c:pt idx="229">
                  <c:v>0.32899305555555802</c:v>
                </c:pt>
                <c:pt idx="230">
                  <c:v>0.32906250000000348</c:v>
                </c:pt>
                <c:pt idx="231">
                  <c:v>0.32913194444444732</c:v>
                </c:pt>
                <c:pt idx="232">
                  <c:v>0.329201388888892</c:v>
                </c:pt>
                <c:pt idx="233">
                  <c:v>0.32927083333333712</c:v>
                </c:pt>
                <c:pt idx="234">
                  <c:v>0.3293402777777823</c:v>
                </c:pt>
                <c:pt idx="235">
                  <c:v>0.32940972222222648</c:v>
                </c:pt>
                <c:pt idx="236">
                  <c:v>0.32947916666667076</c:v>
                </c:pt>
                <c:pt idx="237">
                  <c:v>0.329548611111115</c:v>
                </c:pt>
                <c:pt idx="238">
                  <c:v>0.32961805555555912</c:v>
                </c:pt>
                <c:pt idx="239">
                  <c:v>0.32968750000000435</c:v>
                </c:pt>
                <c:pt idx="240">
                  <c:v>0.32975694444444847</c:v>
                </c:pt>
                <c:pt idx="241">
                  <c:v>0.32982638888889393</c:v>
                </c:pt>
                <c:pt idx="242">
                  <c:v>0.329895833333337</c:v>
                </c:pt>
                <c:pt idx="243">
                  <c:v>0.32996527777778223</c:v>
                </c:pt>
                <c:pt idx="244">
                  <c:v>0.33003472222222635</c:v>
                </c:pt>
                <c:pt idx="245">
                  <c:v>0.33010416666667047</c:v>
                </c:pt>
                <c:pt idx="246">
                  <c:v>0.33017361111111398</c:v>
                </c:pt>
                <c:pt idx="247">
                  <c:v>0.330243055555558</c:v>
                </c:pt>
                <c:pt idx="248">
                  <c:v>0.33031250000000523</c:v>
                </c:pt>
                <c:pt idx="249">
                  <c:v>0.33038194444444929</c:v>
                </c:pt>
                <c:pt idx="250">
                  <c:v>0.33045138888889347</c:v>
                </c:pt>
                <c:pt idx="251">
                  <c:v>0.33052083333333776</c:v>
                </c:pt>
                <c:pt idx="252">
                  <c:v>0.33059027777778188</c:v>
                </c:pt>
                <c:pt idx="253">
                  <c:v>0.33065972222222612</c:v>
                </c:pt>
                <c:pt idx="254">
                  <c:v>0.33072916666667035</c:v>
                </c:pt>
                <c:pt idx="255">
                  <c:v>0.33079861111111408</c:v>
                </c:pt>
                <c:pt idx="256">
                  <c:v>0.33086805555555976</c:v>
                </c:pt>
                <c:pt idx="257">
                  <c:v>0.33093750000000338</c:v>
                </c:pt>
                <c:pt idx="258">
                  <c:v>0.33100694444444922</c:v>
                </c:pt>
                <c:pt idx="259">
                  <c:v>0.33107638888889429</c:v>
                </c:pt>
                <c:pt idx="260">
                  <c:v>0.33114583333333608</c:v>
                </c:pt>
                <c:pt idx="261">
                  <c:v>0.33121527777778248</c:v>
                </c:pt>
                <c:pt idx="262">
                  <c:v>0.33128472222222688</c:v>
                </c:pt>
                <c:pt idx="263">
                  <c:v>0.33135416666667106</c:v>
                </c:pt>
                <c:pt idx="264">
                  <c:v>0.33142361111111512</c:v>
                </c:pt>
                <c:pt idx="265">
                  <c:v>0.33149305555555802</c:v>
                </c:pt>
                <c:pt idx="266">
                  <c:v>0.33156250000000448</c:v>
                </c:pt>
                <c:pt idx="267">
                  <c:v>0.33163194444444732</c:v>
                </c:pt>
                <c:pt idx="268">
                  <c:v>0.331701388888893</c:v>
                </c:pt>
                <c:pt idx="269">
                  <c:v>0.33177083333333712</c:v>
                </c:pt>
                <c:pt idx="270">
                  <c:v>0.3318402777777833</c:v>
                </c:pt>
                <c:pt idx="271">
                  <c:v>0.33190972222222648</c:v>
                </c:pt>
                <c:pt idx="272">
                  <c:v>0.33197916666667177</c:v>
                </c:pt>
                <c:pt idx="273">
                  <c:v>0.332048611111115</c:v>
                </c:pt>
                <c:pt idx="274">
                  <c:v>0.33211805555556012</c:v>
                </c:pt>
                <c:pt idx="275">
                  <c:v>0.33218750000000435</c:v>
                </c:pt>
                <c:pt idx="276">
                  <c:v>0.33225694444444848</c:v>
                </c:pt>
                <c:pt idx="277">
                  <c:v>0.33232638888889493</c:v>
                </c:pt>
                <c:pt idx="278">
                  <c:v>0.332395833333337</c:v>
                </c:pt>
                <c:pt idx="279">
                  <c:v>0.33246527777778323</c:v>
                </c:pt>
                <c:pt idx="280">
                  <c:v>0.33253472222222635</c:v>
                </c:pt>
                <c:pt idx="281">
                  <c:v>0.33260416666667147</c:v>
                </c:pt>
                <c:pt idx="282">
                  <c:v>0.33267361111111432</c:v>
                </c:pt>
                <c:pt idx="283">
                  <c:v>0.332743055555559</c:v>
                </c:pt>
                <c:pt idx="284">
                  <c:v>0.33281250000000523</c:v>
                </c:pt>
                <c:pt idx="285">
                  <c:v>0.3328819444444503</c:v>
                </c:pt>
                <c:pt idx="286">
                  <c:v>0.33295138888889347</c:v>
                </c:pt>
                <c:pt idx="287">
                  <c:v>0.33302083333333776</c:v>
                </c:pt>
                <c:pt idx="288">
                  <c:v>0.33309027777778288</c:v>
                </c:pt>
                <c:pt idx="289">
                  <c:v>0.33315972222222612</c:v>
                </c:pt>
                <c:pt idx="290">
                  <c:v>0.33322916666667135</c:v>
                </c:pt>
                <c:pt idx="291">
                  <c:v>0.33329861111111397</c:v>
                </c:pt>
                <c:pt idx="292">
                  <c:v>0.33336805555556076</c:v>
                </c:pt>
                <c:pt idx="293">
                  <c:v>0.33343750000000338</c:v>
                </c:pt>
                <c:pt idx="294">
                  <c:v>0.33350694444445023</c:v>
                </c:pt>
                <c:pt idx="295">
                  <c:v>0.33357638888889429</c:v>
                </c:pt>
                <c:pt idx="296">
                  <c:v>0.33364583333333708</c:v>
                </c:pt>
                <c:pt idx="297">
                  <c:v>0.33371527777778276</c:v>
                </c:pt>
                <c:pt idx="298">
                  <c:v>0.33378472222222688</c:v>
                </c:pt>
                <c:pt idx="299">
                  <c:v>0.33385416666667223</c:v>
                </c:pt>
                <c:pt idx="300">
                  <c:v>0.33392361111111535</c:v>
                </c:pt>
                <c:pt idx="301">
                  <c:v>0.33399305555555908</c:v>
                </c:pt>
                <c:pt idx="302">
                  <c:v>0.33406250000000476</c:v>
                </c:pt>
                <c:pt idx="303">
                  <c:v>0.33413194444444838</c:v>
                </c:pt>
                <c:pt idx="304">
                  <c:v>0.33420138888889311</c:v>
                </c:pt>
                <c:pt idx="305">
                  <c:v>0.33427083333333818</c:v>
                </c:pt>
                <c:pt idx="306">
                  <c:v>0.33434027777778336</c:v>
                </c:pt>
                <c:pt idx="307">
                  <c:v>0.33440972222222748</c:v>
                </c:pt>
                <c:pt idx="308">
                  <c:v>0.33447916666667177</c:v>
                </c:pt>
                <c:pt idx="309">
                  <c:v>0.334548611111115</c:v>
                </c:pt>
                <c:pt idx="310">
                  <c:v>0.33461805555556012</c:v>
                </c:pt>
                <c:pt idx="311">
                  <c:v>0.33468750000000436</c:v>
                </c:pt>
                <c:pt idx="312">
                  <c:v>0.33475694444444948</c:v>
                </c:pt>
                <c:pt idx="313">
                  <c:v>0.33482638888889493</c:v>
                </c:pt>
                <c:pt idx="314">
                  <c:v>0.334895833333338</c:v>
                </c:pt>
                <c:pt idx="315">
                  <c:v>0.33496527777778323</c:v>
                </c:pt>
                <c:pt idx="316">
                  <c:v>0.33503472222222735</c:v>
                </c:pt>
                <c:pt idx="317">
                  <c:v>0.33510416666667148</c:v>
                </c:pt>
                <c:pt idx="318">
                  <c:v>0.33517361111111532</c:v>
                </c:pt>
                <c:pt idx="319">
                  <c:v>0.335243055555559</c:v>
                </c:pt>
                <c:pt idx="320">
                  <c:v>0.33531250000000523</c:v>
                </c:pt>
                <c:pt idx="321">
                  <c:v>0.3353819444444503</c:v>
                </c:pt>
                <c:pt idx="322">
                  <c:v>0.33545138888889348</c:v>
                </c:pt>
                <c:pt idx="323">
                  <c:v>0.33552083333333876</c:v>
                </c:pt>
                <c:pt idx="324">
                  <c:v>0.335590277777783</c:v>
                </c:pt>
                <c:pt idx="325">
                  <c:v>0.33565972222222712</c:v>
                </c:pt>
                <c:pt idx="326">
                  <c:v>0.33572916666667135</c:v>
                </c:pt>
                <c:pt idx="327">
                  <c:v>0.33579861111111498</c:v>
                </c:pt>
                <c:pt idx="328">
                  <c:v>0.33586805555556076</c:v>
                </c:pt>
                <c:pt idx="329">
                  <c:v>0.33593750000000488</c:v>
                </c:pt>
                <c:pt idx="330">
                  <c:v>0.33600694444445023</c:v>
                </c:pt>
                <c:pt idx="331">
                  <c:v>0.3360763888888943</c:v>
                </c:pt>
                <c:pt idx="332">
                  <c:v>0.33614583333333697</c:v>
                </c:pt>
                <c:pt idx="333">
                  <c:v>0.33621527777778276</c:v>
                </c:pt>
                <c:pt idx="334">
                  <c:v>0.33628472222222788</c:v>
                </c:pt>
                <c:pt idx="335">
                  <c:v>0.33635416666667223</c:v>
                </c:pt>
                <c:pt idx="336">
                  <c:v>0.33642361111111635</c:v>
                </c:pt>
                <c:pt idx="337">
                  <c:v>0.33649305555555897</c:v>
                </c:pt>
                <c:pt idx="338">
                  <c:v>0.33656250000000576</c:v>
                </c:pt>
                <c:pt idx="339">
                  <c:v>0.33663194444444838</c:v>
                </c:pt>
                <c:pt idx="340">
                  <c:v>0.33670138888889412</c:v>
                </c:pt>
                <c:pt idx="341">
                  <c:v>0.33677083333333835</c:v>
                </c:pt>
                <c:pt idx="342">
                  <c:v>0.33684027777778336</c:v>
                </c:pt>
                <c:pt idx="343">
                  <c:v>0.33690972222222776</c:v>
                </c:pt>
                <c:pt idx="344">
                  <c:v>0.33697916666667188</c:v>
                </c:pt>
                <c:pt idx="345">
                  <c:v>0.33704861111111611</c:v>
                </c:pt>
                <c:pt idx="346">
                  <c:v>0.33711805555556035</c:v>
                </c:pt>
                <c:pt idx="347">
                  <c:v>0.33718750000000547</c:v>
                </c:pt>
                <c:pt idx="348">
                  <c:v>0.33725694444444965</c:v>
                </c:pt>
                <c:pt idx="349">
                  <c:v>0.33732638888889593</c:v>
                </c:pt>
                <c:pt idx="350">
                  <c:v>0.33739583333333806</c:v>
                </c:pt>
                <c:pt idx="351">
                  <c:v>0.33746527777778423</c:v>
                </c:pt>
                <c:pt idx="352">
                  <c:v>0.33753472222222736</c:v>
                </c:pt>
                <c:pt idx="353">
                  <c:v>0.33760416666667148</c:v>
                </c:pt>
                <c:pt idx="354">
                  <c:v>0.33767361111111532</c:v>
                </c:pt>
                <c:pt idx="355">
                  <c:v>0.337743055555559</c:v>
                </c:pt>
                <c:pt idx="356">
                  <c:v>0.33781250000000623</c:v>
                </c:pt>
                <c:pt idx="357">
                  <c:v>0.3378819444444503</c:v>
                </c:pt>
                <c:pt idx="358">
                  <c:v>0.33795138888889448</c:v>
                </c:pt>
                <c:pt idx="359">
                  <c:v>0.33802083333333877</c:v>
                </c:pt>
                <c:pt idx="360">
                  <c:v>0.338090277777784</c:v>
                </c:pt>
                <c:pt idx="361">
                  <c:v>0.33815972222222712</c:v>
                </c:pt>
                <c:pt idx="362">
                  <c:v>0.33822916666667235</c:v>
                </c:pt>
                <c:pt idx="363">
                  <c:v>0.33829861111111498</c:v>
                </c:pt>
                <c:pt idx="364">
                  <c:v>0.33836805555556076</c:v>
                </c:pt>
                <c:pt idx="365">
                  <c:v>0.338437500000005</c:v>
                </c:pt>
                <c:pt idx="366">
                  <c:v>0.33850694444445023</c:v>
                </c:pt>
                <c:pt idx="367">
                  <c:v>0.3385763888888953</c:v>
                </c:pt>
                <c:pt idx="368">
                  <c:v>0.33864583333333698</c:v>
                </c:pt>
                <c:pt idx="369">
                  <c:v>0.33871527777778376</c:v>
                </c:pt>
                <c:pt idx="370">
                  <c:v>0.338784722222228</c:v>
                </c:pt>
                <c:pt idx="371">
                  <c:v>0.33885416666667323</c:v>
                </c:pt>
                <c:pt idx="372">
                  <c:v>0.33892361111111635</c:v>
                </c:pt>
                <c:pt idx="373">
                  <c:v>0.33899305555555997</c:v>
                </c:pt>
                <c:pt idx="374">
                  <c:v>0.33906250000000576</c:v>
                </c:pt>
                <c:pt idx="375">
                  <c:v>0.339131944444449</c:v>
                </c:pt>
                <c:pt idx="376">
                  <c:v>0.33920138888889412</c:v>
                </c:pt>
                <c:pt idx="377">
                  <c:v>0.33927083333333835</c:v>
                </c:pt>
                <c:pt idx="378">
                  <c:v>0.33934027777778419</c:v>
                </c:pt>
                <c:pt idx="379">
                  <c:v>0.33940972222222776</c:v>
                </c:pt>
                <c:pt idx="380">
                  <c:v>0.33947916666667288</c:v>
                </c:pt>
                <c:pt idx="381">
                  <c:v>0.33954861111111612</c:v>
                </c:pt>
                <c:pt idx="382">
                  <c:v>0.33961805555556135</c:v>
                </c:pt>
                <c:pt idx="383">
                  <c:v>0.33968750000000547</c:v>
                </c:pt>
                <c:pt idx="384">
                  <c:v>0.33975694444445076</c:v>
                </c:pt>
                <c:pt idx="385">
                  <c:v>0.33982638888889599</c:v>
                </c:pt>
                <c:pt idx="386">
                  <c:v>0.33989583333333812</c:v>
                </c:pt>
                <c:pt idx="387">
                  <c:v>0.33996527777778429</c:v>
                </c:pt>
                <c:pt idx="388">
                  <c:v>0.34003472222222636</c:v>
                </c:pt>
                <c:pt idx="389">
                  <c:v>0.34010416666667131</c:v>
                </c:pt>
                <c:pt idx="390">
                  <c:v>0.34017361111111516</c:v>
                </c:pt>
                <c:pt idx="391">
                  <c:v>0.34024305555555973</c:v>
                </c:pt>
                <c:pt idx="392">
                  <c:v>0.34031250000000546</c:v>
                </c:pt>
                <c:pt idx="393">
                  <c:v>0.34038194444445047</c:v>
                </c:pt>
                <c:pt idx="394">
                  <c:v>0.34045138888889331</c:v>
                </c:pt>
                <c:pt idx="395">
                  <c:v>0.34052083333333882</c:v>
                </c:pt>
                <c:pt idx="396">
                  <c:v>0.34059027777778317</c:v>
                </c:pt>
                <c:pt idx="397">
                  <c:v>0.34065972222222718</c:v>
                </c:pt>
                <c:pt idx="398">
                  <c:v>0.3407291666666713</c:v>
                </c:pt>
                <c:pt idx="399">
                  <c:v>0.34079861111111476</c:v>
                </c:pt>
                <c:pt idx="400">
                  <c:v>0.34086805555556082</c:v>
                </c:pt>
                <c:pt idx="401">
                  <c:v>0.34093750000000417</c:v>
                </c:pt>
                <c:pt idx="402">
                  <c:v>0.34100694444445034</c:v>
                </c:pt>
                <c:pt idx="403">
                  <c:v>0.34107638888889447</c:v>
                </c:pt>
                <c:pt idx="404">
                  <c:v>0.34114583333333776</c:v>
                </c:pt>
                <c:pt idx="405">
                  <c:v>0.34121527777778282</c:v>
                </c:pt>
                <c:pt idx="406">
                  <c:v>0.34128472222222817</c:v>
                </c:pt>
                <c:pt idx="407">
                  <c:v>0.34135416666667234</c:v>
                </c:pt>
                <c:pt idx="408">
                  <c:v>0.3414236111111163</c:v>
                </c:pt>
                <c:pt idx="409">
                  <c:v>0.34149305555555975</c:v>
                </c:pt>
                <c:pt idx="410">
                  <c:v>0.34156250000000482</c:v>
                </c:pt>
                <c:pt idx="411">
                  <c:v>0.34163194444444916</c:v>
                </c:pt>
                <c:pt idx="412">
                  <c:v>0.34170138888889318</c:v>
                </c:pt>
                <c:pt idx="413">
                  <c:v>0.3417708333333383</c:v>
                </c:pt>
                <c:pt idx="414">
                  <c:v>0.34184027777778364</c:v>
                </c:pt>
                <c:pt idx="415">
                  <c:v>0.34190972222222782</c:v>
                </c:pt>
                <c:pt idx="416">
                  <c:v>0.34197916666667216</c:v>
                </c:pt>
                <c:pt idx="417">
                  <c:v>0.34204861111111617</c:v>
                </c:pt>
                <c:pt idx="418">
                  <c:v>0.3421180555555603</c:v>
                </c:pt>
                <c:pt idx="419">
                  <c:v>0.34218750000000531</c:v>
                </c:pt>
                <c:pt idx="420">
                  <c:v>0.34225694444444982</c:v>
                </c:pt>
                <c:pt idx="421">
                  <c:v>0.34232638888889505</c:v>
                </c:pt>
                <c:pt idx="422">
                  <c:v>0.34239583333333817</c:v>
                </c:pt>
                <c:pt idx="423">
                  <c:v>0.34246527777778352</c:v>
                </c:pt>
                <c:pt idx="424">
                  <c:v>0.34253472222222731</c:v>
                </c:pt>
                <c:pt idx="425">
                  <c:v>0.34260416666667132</c:v>
                </c:pt>
                <c:pt idx="426">
                  <c:v>0.34267361111111616</c:v>
                </c:pt>
                <c:pt idx="427">
                  <c:v>0.34274305555555973</c:v>
                </c:pt>
                <c:pt idx="428">
                  <c:v>0.34281250000000651</c:v>
                </c:pt>
                <c:pt idx="429">
                  <c:v>0.34288194444445064</c:v>
                </c:pt>
                <c:pt idx="430">
                  <c:v>0.34295138888889432</c:v>
                </c:pt>
                <c:pt idx="431">
                  <c:v>0.34302083333333888</c:v>
                </c:pt>
                <c:pt idx="432">
                  <c:v>0.34309027777778334</c:v>
                </c:pt>
                <c:pt idx="433">
                  <c:v>0.34315972222222735</c:v>
                </c:pt>
                <c:pt idx="434">
                  <c:v>0.34322916666667136</c:v>
                </c:pt>
                <c:pt idx="435">
                  <c:v>0.34329861111111593</c:v>
                </c:pt>
                <c:pt idx="436">
                  <c:v>0.34336805555556082</c:v>
                </c:pt>
                <c:pt idx="437">
                  <c:v>0.34343750000000517</c:v>
                </c:pt>
                <c:pt idx="438">
                  <c:v>0.34350694444445035</c:v>
                </c:pt>
                <c:pt idx="439">
                  <c:v>0.34357638888889547</c:v>
                </c:pt>
                <c:pt idx="440">
                  <c:v>0.34364583333333776</c:v>
                </c:pt>
                <c:pt idx="441">
                  <c:v>0.34371527777778382</c:v>
                </c:pt>
                <c:pt idx="442">
                  <c:v>0.34378472222222817</c:v>
                </c:pt>
                <c:pt idx="443">
                  <c:v>0.34385416666667235</c:v>
                </c:pt>
                <c:pt idx="444">
                  <c:v>0.3439236111111163</c:v>
                </c:pt>
                <c:pt idx="445">
                  <c:v>0.34399305555555976</c:v>
                </c:pt>
                <c:pt idx="446">
                  <c:v>0.34406250000000582</c:v>
                </c:pt>
                <c:pt idx="447">
                  <c:v>0.34413194444444917</c:v>
                </c:pt>
                <c:pt idx="448">
                  <c:v>0.34420138888889418</c:v>
                </c:pt>
                <c:pt idx="449">
                  <c:v>0.3442708333333383</c:v>
                </c:pt>
                <c:pt idx="450">
                  <c:v>0.34434027777778464</c:v>
                </c:pt>
                <c:pt idx="451">
                  <c:v>0.34440972222222782</c:v>
                </c:pt>
                <c:pt idx="452">
                  <c:v>0.34447916666667316</c:v>
                </c:pt>
                <c:pt idx="453">
                  <c:v>0.34454861111111618</c:v>
                </c:pt>
                <c:pt idx="454">
                  <c:v>0.3446180555555603</c:v>
                </c:pt>
                <c:pt idx="455">
                  <c:v>0.34468750000000531</c:v>
                </c:pt>
                <c:pt idx="456">
                  <c:v>0.34475694444444982</c:v>
                </c:pt>
                <c:pt idx="457">
                  <c:v>0.34482638888889616</c:v>
                </c:pt>
                <c:pt idx="458">
                  <c:v>0.34489583333333818</c:v>
                </c:pt>
                <c:pt idx="459">
                  <c:v>0.34496527777778446</c:v>
                </c:pt>
                <c:pt idx="460">
                  <c:v>0.34503472222222731</c:v>
                </c:pt>
                <c:pt idx="461">
                  <c:v>0.34510416666667282</c:v>
                </c:pt>
                <c:pt idx="462">
                  <c:v>0.34517361111111616</c:v>
                </c:pt>
                <c:pt idx="463">
                  <c:v>0.34524305555556073</c:v>
                </c:pt>
                <c:pt idx="464">
                  <c:v>0.34531250000000646</c:v>
                </c:pt>
                <c:pt idx="465">
                  <c:v>0.34538194444445064</c:v>
                </c:pt>
                <c:pt idx="466">
                  <c:v>0.34545138888889432</c:v>
                </c:pt>
                <c:pt idx="467">
                  <c:v>0.34552083333333888</c:v>
                </c:pt>
                <c:pt idx="468">
                  <c:v>0.34559027777778434</c:v>
                </c:pt>
                <c:pt idx="469">
                  <c:v>0.34565972222222735</c:v>
                </c:pt>
                <c:pt idx="470">
                  <c:v>0.34572916666667236</c:v>
                </c:pt>
                <c:pt idx="471">
                  <c:v>0.34579861111111593</c:v>
                </c:pt>
                <c:pt idx="472">
                  <c:v>0.34586805555556188</c:v>
                </c:pt>
                <c:pt idx="473">
                  <c:v>0.34593750000000517</c:v>
                </c:pt>
                <c:pt idx="474">
                  <c:v>0.34600694444445151</c:v>
                </c:pt>
                <c:pt idx="475">
                  <c:v>0.34607638888889564</c:v>
                </c:pt>
                <c:pt idx="476">
                  <c:v>0.34614583333333793</c:v>
                </c:pt>
                <c:pt idx="477">
                  <c:v>0.34621527777778388</c:v>
                </c:pt>
                <c:pt idx="478">
                  <c:v>0.34628472222222834</c:v>
                </c:pt>
                <c:pt idx="479">
                  <c:v>0.3463541666666734</c:v>
                </c:pt>
                <c:pt idx="480">
                  <c:v>0.34642361111111636</c:v>
                </c:pt>
                <c:pt idx="481">
                  <c:v>0.34649305555556076</c:v>
                </c:pt>
                <c:pt idx="482">
                  <c:v>0.34656250000000582</c:v>
                </c:pt>
                <c:pt idx="483">
                  <c:v>0.34663194444445017</c:v>
                </c:pt>
                <c:pt idx="484">
                  <c:v>0.34670138888889418</c:v>
                </c:pt>
                <c:pt idx="485">
                  <c:v>0.3467708333333393</c:v>
                </c:pt>
                <c:pt idx="486">
                  <c:v>0.34684027777778464</c:v>
                </c:pt>
                <c:pt idx="487">
                  <c:v>0.34690972222222782</c:v>
                </c:pt>
                <c:pt idx="488">
                  <c:v>0.34697916666667317</c:v>
                </c:pt>
                <c:pt idx="489">
                  <c:v>0.34704861111111618</c:v>
                </c:pt>
                <c:pt idx="490">
                  <c:v>0.34728009259259285</c:v>
                </c:pt>
                <c:pt idx="491">
                  <c:v>0.34734953703703736</c:v>
                </c:pt>
                <c:pt idx="492">
                  <c:v>0.34741898148148337</c:v>
                </c:pt>
                <c:pt idx="493">
                  <c:v>0.34748842592592794</c:v>
                </c:pt>
                <c:pt idx="494">
                  <c:v>0.34755787037037156</c:v>
                </c:pt>
                <c:pt idx="495">
                  <c:v>0.34762731481481612</c:v>
                </c:pt>
                <c:pt idx="496">
                  <c:v>0.34769675925926063</c:v>
                </c:pt>
                <c:pt idx="497">
                  <c:v>0.34776620370370398</c:v>
                </c:pt>
                <c:pt idx="498">
                  <c:v>0.34783564814814827</c:v>
                </c:pt>
                <c:pt idx="499">
                  <c:v>0.34790509259259278</c:v>
                </c:pt>
                <c:pt idx="500">
                  <c:v>0.34798611111111188</c:v>
                </c:pt>
                <c:pt idx="501">
                  <c:v>0.34805555555555578</c:v>
                </c:pt>
                <c:pt idx="502">
                  <c:v>0.3481250000000003</c:v>
                </c:pt>
                <c:pt idx="503">
                  <c:v>0.34819444444444481</c:v>
                </c:pt>
                <c:pt idx="504">
                  <c:v>0.34826388888888932</c:v>
                </c:pt>
                <c:pt idx="505">
                  <c:v>0.34833333333333333</c:v>
                </c:pt>
                <c:pt idx="506">
                  <c:v>0.34840277777778011</c:v>
                </c:pt>
                <c:pt idx="507">
                  <c:v>0.34847222222222363</c:v>
                </c:pt>
                <c:pt idx="508">
                  <c:v>0.34854166666666697</c:v>
                </c:pt>
                <c:pt idx="509">
                  <c:v>0.34861111111111126</c:v>
                </c:pt>
                <c:pt idx="510">
                  <c:v>0.34868055555555638</c:v>
                </c:pt>
                <c:pt idx="511">
                  <c:v>0.34875000000000017</c:v>
                </c:pt>
                <c:pt idx="512">
                  <c:v>0.3488194444444459</c:v>
                </c:pt>
                <c:pt idx="513">
                  <c:v>0.34888888888889136</c:v>
                </c:pt>
                <c:pt idx="514">
                  <c:v>0.34895833333333381</c:v>
                </c:pt>
                <c:pt idx="515">
                  <c:v>0.34902777777777977</c:v>
                </c:pt>
                <c:pt idx="516">
                  <c:v>0.34909722222222245</c:v>
                </c:pt>
                <c:pt idx="517">
                  <c:v>0.34916666666666801</c:v>
                </c:pt>
                <c:pt idx="518">
                  <c:v>0.34923611111111103</c:v>
                </c:pt>
                <c:pt idx="519">
                  <c:v>0.34930555555555598</c:v>
                </c:pt>
                <c:pt idx="520">
                  <c:v>0.34937500000000082</c:v>
                </c:pt>
                <c:pt idx="521">
                  <c:v>0.34944444444444561</c:v>
                </c:pt>
                <c:pt idx="522">
                  <c:v>0.34951388888889018</c:v>
                </c:pt>
                <c:pt idx="523">
                  <c:v>0.34958333333333352</c:v>
                </c:pt>
                <c:pt idx="524">
                  <c:v>0.34965277777777942</c:v>
                </c:pt>
                <c:pt idx="525">
                  <c:v>0.34972222222222282</c:v>
                </c:pt>
                <c:pt idx="526">
                  <c:v>0.34979166666666683</c:v>
                </c:pt>
                <c:pt idx="527">
                  <c:v>0.34986111111111134</c:v>
                </c:pt>
                <c:pt idx="528">
                  <c:v>0.34993055555555586</c:v>
                </c:pt>
                <c:pt idx="529">
                  <c:v>0.35000000000000031</c:v>
                </c:pt>
                <c:pt idx="530">
                  <c:v>0.35006944444444482</c:v>
                </c:pt>
                <c:pt idx="531">
                  <c:v>0.35013888888888983</c:v>
                </c:pt>
                <c:pt idx="532">
                  <c:v>0.35020833333333334</c:v>
                </c:pt>
                <c:pt idx="533">
                  <c:v>0.35027777777777902</c:v>
                </c:pt>
                <c:pt idx="534">
                  <c:v>0.35034722222222231</c:v>
                </c:pt>
                <c:pt idx="535">
                  <c:v>0.35041666666666843</c:v>
                </c:pt>
                <c:pt idx="536">
                  <c:v>0.35048611111111211</c:v>
                </c:pt>
                <c:pt idx="537">
                  <c:v>0.35055555555555556</c:v>
                </c:pt>
                <c:pt idx="538">
                  <c:v>0.35062500000000008</c:v>
                </c:pt>
                <c:pt idx="539">
                  <c:v>0.35069444444444442</c:v>
                </c:pt>
                <c:pt idx="540">
                  <c:v>0.35077546296296425</c:v>
                </c:pt>
                <c:pt idx="541">
                  <c:v>0.35084490740740887</c:v>
                </c:pt>
                <c:pt idx="542">
                  <c:v>0.35091435185185355</c:v>
                </c:pt>
                <c:pt idx="543">
                  <c:v>0.35098379629629728</c:v>
                </c:pt>
                <c:pt idx="544">
                  <c:v>0.35105324074074085</c:v>
                </c:pt>
                <c:pt idx="545">
                  <c:v>0.35112268518518647</c:v>
                </c:pt>
                <c:pt idx="546">
                  <c:v>0.35119212962962981</c:v>
                </c:pt>
                <c:pt idx="547">
                  <c:v>0.35126157407407432</c:v>
                </c:pt>
                <c:pt idx="548">
                  <c:v>0.3513310185185175</c:v>
                </c:pt>
                <c:pt idx="549">
                  <c:v>0.35140046296296518</c:v>
                </c:pt>
                <c:pt idx="550">
                  <c:v>0.35146990740740863</c:v>
                </c:pt>
                <c:pt idx="551">
                  <c:v>0.35153935185185187</c:v>
                </c:pt>
                <c:pt idx="552">
                  <c:v>0.35160879629629632</c:v>
                </c:pt>
                <c:pt idx="553">
                  <c:v>0.35167824074074178</c:v>
                </c:pt>
                <c:pt idx="554">
                  <c:v>0.35174768518518534</c:v>
                </c:pt>
                <c:pt idx="555">
                  <c:v>0.35181712962963091</c:v>
                </c:pt>
                <c:pt idx="556">
                  <c:v>0.35188657407407659</c:v>
                </c:pt>
                <c:pt idx="557">
                  <c:v>0.35195601851851849</c:v>
                </c:pt>
                <c:pt idx="558">
                  <c:v>0.35202546296296494</c:v>
                </c:pt>
                <c:pt idx="559">
                  <c:v>0.35209490740740851</c:v>
                </c:pt>
                <c:pt idx="560">
                  <c:v>0.35216435185185307</c:v>
                </c:pt>
                <c:pt idx="561">
                  <c:v>0.35223379629629625</c:v>
                </c:pt>
                <c:pt idx="562">
                  <c:v>0.35230324074074082</c:v>
                </c:pt>
                <c:pt idx="563">
                  <c:v>0.35237268518518716</c:v>
                </c:pt>
                <c:pt idx="564">
                  <c:v>0.35244212962963073</c:v>
                </c:pt>
                <c:pt idx="565">
                  <c:v>0.35251157407407541</c:v>
                </c:pt>
                <c:pt idx="566">
                  <c:v>0.35258101851851853</c:v>
                </c:pt>
                <c:pt idx="567">
                  <c:v>0.35265046296296476</c:v>
                </c:pt>
                <c:pt idx="568">
                  <c:v>0.35271990740740788</c:v>
                </c:pt>
                <c:pt idx="569">
                  <c:v>0.35278935185185295</c:v>
                </c:pt>
                <c:pt idx="570">
                  <c:v>0.35285879629629752</c:v>
                </c:pt>
                <c:pt idx="571">
                  <c:v>0.35292824074074225</c:v>
                </c:pt>
                <c:pt idx="572">
                  <c:v>0.35299768518518532</c:v>
                </c:pt>
                <c:pt idx="573">
                  <c:v>0.35306712962962988</c:v>
                </c:pt>
                <c:pt idx="574">
                  <c:v>0.35313657407407523</c:v>
                </c:pt>
                <c:pt idx="575">
                  <c:v>0.35320601851851829</c:v>
                </c:pt>
                <c:pt idx="576">
                  <c:v>0.35327546296296441</c:v>
                </c:pt>
                <c:pt idx="577">
                  <c:v>0.35334490740740915</c:v>
                </c:pt>
                <c:pt idx="578">
                  <c:v>0.35341435185185366</c:v>
                </c:pt>
                <c:pt idx="579">
                  <c:v>0.35348379629629739</c:v>
                </c:pt>
                <c:pt idx="580">
                  <c:v>0.35355324074074085</c:v>
                </c:pt>
                <c:pt idx="581">
                  <c:v>0.35362268518518658</c:v>
                </c:pt>
                <c:pt idx="582">
                  <c:v>0.35369212962962981</c:v>
                </c:pt>
                <c:pt idx="583">
                  <c:v>0.35376157407407438</c:v>
                </c:pt>
                <c:pt idx="584">
                  <c:v>0.35383101851851823</c:v>
                </c:pt>
                <c:pt idx="585">
                  <c:v>0.35390046296296518</c:v>
                </c:pt>
                <c:pt idx="586">
                  <c:v>0.35396990740740863</c:v>
                </c:pt>
                <c:pt idx="587">
                  <c:v>0.35403935185185187</c:v>
                </c:pt>
                <c:pt idx="588">
                  <c:v>0.35412037037037186</c:v>
                </c:pt>
                <c:pt idx="589">
                  <c:v>0.35418981481481654</c:v>
                </c:pt>
                <c:pt idx="590">
                  <c:v>0.35425925925925938</c:v>
                </c:pt>
                <c:pt idx="591">
                  <c:v>0.354328703703706</c:v>
                </c:pt>
                <c:pt idx="592">
                  <c:v>0.35439814814814818</c:v>
                </c:pt>
                <c:pt idx="593">
                  <c:v>0.35446759259259258</c:v>
                </c:pt>
                <c:pt idx="594">
                  <c:v>0.35453703703703704</c:v>
                </c:pt>
                <c:pt idx="595">
                  <c:v>0.35460648148148188</c:v>
                </c:pt>
                <c:pt idx="596">
                  <c:v>0.35467592592592706</c:v>
                </c:pt>
                <c:pt idx="597">
                  <c:v>0.35474537037037041</c:v>
                </c:pt>
                <c:pt idx="598">
                  <c:v>0.35481481481481708</c:v>
                </c:pt>
                <c:pt idx="599">
                  <c:v>0.3548842592592622</c:v>
                </c:pt>
                <c:pt idx="600">
                  <c:v>0.35495370370370388</c:v>
                </c:pt>
                <c:pt idx="601">
                  <c:v>0.35502314814814812</c:v>
                </c:pt>
                <c:pt idx="602">
                  <c:v>0.35509259259259257</c:v>
                </c:pt>
                <c:pt idx="603">
                  <c:v>0.35516203703703708</c:v>
                </c:pt>
                <c:pt idx="604">
                  <c:v>0.35523148148148143</c:v>
                </c:pt>
                <c:pt idx="605">
                  <c:v>0.35530092592592777</c:v>
                </c:pt>
                <c:pt idx="606">
                  <c:v>0.35537037037037233</c:v>
                </c:pt>
                <c:pt idx="607">
                  <c:v>0.35543981481481596</c:v>
                </c:pt>
                <c:pt idx="608">
                  <c:v>0.35550925925926052</c:v>
                </c:pt>
                <c:pt idx="609">
                  <c:v>0.35557870370370515</c:v>
                </c:pt>
                <c:pt idx="610">
                  <c:v>0.35564814814814816</c:v>
                </c:pt>
                <c:pt idx="611">
                  <c:v>0.35571759259259261</c:v>
                </c:pt>
                <c:pt idx="612">
                  <c:v>0.35578703703703707</c:v>
                </c:pt>
                <c:pt idx="613">
                  <c:v>0.35585648148148274</c:v>
                </c:pt>
                <c:pt idx="614">
                  <c:v>0.35592592592592742</c:v>
                </c:pt>
                <c:pt idx="615">
                  <c:v>0.35599537037037038</c:v>
                </c:pt>
                <c:pt idx="616">
                  <c:v>0.35606481481481683</c:v>
                </c:pt>
                <c:pt idx="617">
                  <c:v>0.35613425925926046</c:v>
                </c:pt>
                <c:pt idx="618">
                  <c:v>0.3562037037037038</c:v>
                </c:pt>
                <c:pt idx="619">
                  <c:v>0.3562731481481482</c:v>
                </c:pt>
                <c:pt idx="620">
                  <c:v>0.35634259259259282</c:v>
                </c:pt>
                <c:pt idx="621">
                  <c:v>0.356412037037038</c:v>
                </c:pt>
                <c:pt idx="622">
                  <c:v>0.35648148148148256</c:v>
                </c:pt>
                <c:pt idx="623">
                  <c:v>0.35655092592592713</c:v>
                </c:pt>
                <c:pt idx="624">
                  <c:v>0.35662037037037186</c:v>
                </c:pt>
                <c:pt idx="625">
                  <c:v>0.35668981481481654</c:v>
                </c:pt>
                <c:pt idx="626">
                  <c:v>0.35675925925926028</c:v>
                </c:pt>
                <c:pt idx="627">
                  <c:v>0.35682870370370595</c:v>
                </c:pt>
                <c:pt idx="628">
                  <c:v>0.3568981481481483</c:v>
                </c:pt>
                <c:pt idx="629">
                  <c:v>0.35696759259259281</c:v>
                </c:pt>
                <c:pt idx="630">
                  <c:v>0.35703703703703704</c:v>
                </c:pt>
                <c:pt idx="631">
                  <c:v>0.3571064814814825</c:v>
                </c:pt>
                <c:pt idx="632">
                  <c:v>0.35717592592592706</c:v>
                </c:pt>
                <c:pt idx="633">
                  <c:v>0.35724537037037035</c:v>
                </c:pt>
                <c:pt idx="634">
                  <c:v>0.35731481481481708</c:v>
                </c:pt>
                <c:pt idx="635">
                  <c:v>0.35738425925926226</c:v>
                </c:pt>
                <c:pt idx="636">
                  <c:v>0.35745370370370388</c:v>
                </c:pt>
                <c:pt idx="637">
                  <c:v>0.35753472222222232</c:v>
                </c:pt>
                <c:pt idx="638">
                  <c:v>0.35760416666666767</c:v>
                </c:pt>
                <c:pt idx="639">
                  <c:v>0.35767361111111112</c:v>
                </c:pt>
                <c:pt idx="640">
                  <c:v>0.35774305555555524</c:v>
                </c:pt>
              </c:numCache>
            </c:numRef>
          </c:cat>
          <c:val>
            <c:numRef>
              <c:f>Sheet5!$K$59:$K$699</c:f>
              <c:numCache>
                <c:formatCode>General</c:formatCode>
                <c:ptCount val="641"/>
                <c:pt idx="0">
                  <c:v>48.125003814697301</c:v>
                </c:pt>
                <c:pt idx="1">
                  <c:v>48.062503814697301</c:v>
                </c:pt>
                <c:pt idx="2">
                  <c:v>48.125003814697301</c:v>
                </c:pt>
                <c:pt idx="3">
                  <c:v>48.062503814697301</c:v>
                </c:pt>
                <c:pt idx="4">
                  <c:v>48.062503814697301</c:v>
                </c:pt>
                <c:pt idx="5">
                  <c:v>48.062503814697301</c:v>
                </c:pt>
                <c:pt idx="6">
                  <c:v>48.062503814697301</c:v>
                </c:pt>
                <c:pt idx="7">
                  <c:v>48</c:v>
                </c:pt>
                <c:pt idx="8">
                  <c:v>48</c:v>
                </c:pt>
                <c:pt idx="9">
                  <c:v>48</c:v>
                </c:pt>
                <c:pt idx="10">
                  <c:v>48</c:v>
                </c:pt>
                <c:pt idx="11">
                  <c:v>48.062503814697301</c:v>
                </c:pt>
                <c:pt idx="12">
                  <c:v>48</c:v>
                </c:pt>
                <c:pt idx="13">
                  <c:v>48</c:v>
                </c:pt>
                <c:pt idx="14">
                  <c:v>48</c:v>
                </c:pt>
                <c:pt idx="15">
                  <c:v>48.062503814697301</c:v>
                </c:pt>
                <c:pt idx="16">
                  <c:v>48</c:v>
                </c:pt>
                <c:pt idx="17">
                  <c:v>48</c:v>
                </c:pt>
                <c:pt idx="18">
                  <c:v>48</c:v>
                </c:pt>
                <c:pt idx="19">
                  <c:v>48</c:v>
                </c:pt>
                <c:pt idx="20">
                  <c:v>48</c:v>
                </c:pt>
                <c:pt idx="21">
                  <c:v>47.937507629394297</c:v>
                </c:pt>
                <c:pt idx="22">
                  <c:v>47.937507629394297</c:v>
                </c:pt>
                <c:pt idx="23">
                  <c:v>47.937507629394297</c:v>
                </c:pt>
                <c:pt idx="24">
                  <c:v>47.875</c:v>
                </c:pt>
                <c:pt idx="25">
                  <c:v>47.875</c:v>
                </c:pt>
                <c:pt idx="26">
                  <c:v>47.875</c:v>
                </c:pt>
                <c:pt idx="27">
                  <c:v>47.937507629394297</c:v>
                </c:pt>
                <c:pt idx="28">
                  <c:v>47.937507629394297</c:v>
                </c:pt>
                <c:pt idx="29">
                  <c:v>47.937507629394297</c:v>
                </c:pt>
                <c:pt idx="30">
                  <c:v>47.937507629394297</c:v>
                </c:pt>
                <c:pt idx="31">
                  <c:v>47.875</c:v>
                </c:pt>
                <c:pt idx="32">
                  <c:v>47.875</c:v>
                </c:pt>
                <c:pt idx="33">
                  <c:v>47.875</c:v>
                </c:pt>
                <c:pt idx="34">
                  <c:v>47.875</c:v>
                </c:pt>
                <c:pt idx="35">
                  <c:v>47.812496185302443</c:v>
                </c:pt>
                <c:pt idx="36">
                  <c:v>47.812496185302443</c:v>
                </c:pt>
                <c:pt idx="37">
                  <c:v>47.750007629394297</c:v>
                </c:pt>
                <c:pt idx="38">
                  <c:v>47.812496185302443</c:v>
                </c:pt>
                <c:pt idx="39">
                  <c:v>47.812496185302443</c:v>
                </c:pt>
                <c:pt idx="40">
                  <c:v>47.875</c:v>
                </c:pt>
                <c:pt idx="41">
                  <c:v>47.812496185302443</c:v>
                </c:pt>
                <c:pt idx="42">
                  <c:v>47.750007629394297</c:v>
                </c:pt>
                <c:pt idx="43">
                  <c:v>47.812496185302443</c:v>
                </c:pt>
                <c:pt idx="44">
                  <c:v>47.750007629394297</c:v>
                </c:pt>
                <c:pt idx="45">
                  <c:v>47.750007629394297</c:v>
                </c:pt>
                <c:pt idx="46">
                  <c:v>47.812496185302443</c:v>
                </c:pt>
                <c:pt idx="47">
                  <c:v>47.812496185302443</c:v>
                </c:pt>
                <c:pt idx="48">
                  <c:v>47.750007629394297</c:v>
                </c:pt>
                <c:pt idx="49">
                  <c:v>47.750007629394297</c:v>
                </c:pt>
                <c:pt idx="50">
                  <c:v>47.750007629394297</c:v>
                </c:pt>
                <c:pt idx="51">
                  <c:v>47.750007629394297</c:v>
                </c:pt>
                <c:pt idx="52">
                  <c:v>47.812496185302443</c:v>
                </c:pt>
                <c:pt idx="53">
                  <c:v>47.6875</c:v>
                </c:pt>
                <c:pt idx="54">
                  <c:v>47.750007629394297</c:v>
                </c:pt>
                <c:pt idx="55">
                  <c:v>47.750007629394297</c:v>
                </c:pt>
                <c:pt idx="56">
                  <c:v>47.750007629394297</c:v>
                </c:pt>
                <c:pt idx="57">
                  <c:v>47.750007629394297</c:v>
                </c:pt>
                <c:pt idx="58">
                  <c:v>47.750007629394297</c:v>
                </c:pt>
                <c:pt idx="59">
                  <c:v>47.812496185302443</c:v>
                </c:pt>
                <c:pt idx="60">
                  <c:v>47.812496185302443</c:v>
                </c:pt>
                <c:pt idx="61">
                  <c:v>47.812496185302443</c:v>
                </c:pt>
                <c:pt idx="62">
                  <c:v>47.812496185302443</c:v>
                </c:pt>
                <c:pt idx="63">
                  <c:v>47.812496185302443</c:v>
                </c:pt>
                <c:pt idx="64">
                  <c:v>47.812496185302443</c:v>
                </c:pt>
                <c:pt idx="65">
                  <c:v>47.812496185302443</c:v>
                </c:pt>
                <c:pt idx="66">
                  <c:v>47.750007629394297</c:v>
                </c:pt>
                <c:pt idx="67">
                  <c:v>47.750007629394297</c:v>
                </c:pt>
                <c:pt idx="68">
                  <c:v>47.750007629394297</c:v>
                </c:pt>
                <c:pt idx="69">
                  <c:v>47.750007629394297</c:v>
                </c:pt>
                <c:pt idx="70">
                  <c:v>47.750007629394297</c:v>
                </c:pt>
                <c:pt idx="71">
                  <c:v>47.750007629394297</c:v>
                </c:pt>
                <c:pt idx="72">
                  <c:v>47.6875</c:v>
                </c:pt>
                <c:pt idx="73">
                  <c:v>47.750007629394297</c:v>
                </c:pt>
                <c:pt idx="74">
                  <c:v>47.750007629394297</c:v>
                </c:pt>
                <c:pt idx="75">
                  <c:v>47.6875</c:v>
                </c:pt>
                <c:pt idx="76">
                  <c:v>47.6875</c:v>
                </c:pt>
                <c:pt idx="77">
                  <c:v>47.750007629394297</c:v>
                </c:pt>
                <c:pt idx="78">
                  <c:v>47.6875</c:v>
                </c:pt>
                <c:pt idx="79">
                  <c:v>47.750007629394297</c:v>
                </c:pt>
                <c:pt idx="80">
                  <c:v>47.6875</c:v>
                </c:pt>
                <c:pt idx="81">
                  <c:v>47.6875</c:v>
                </c:pt>
                <c:pt idx="82">
                  <c:v>47.562503814697301</c:v>
                </c:pt>
                <c:pt idx="83">
                  <c:v>47.500003814697294</c:v>
                </c:pt>
                <c:pt idx="84">
                  <c:v>47.500003814697294</c:v>
                </c:pt>
                <c:pt idx="85">
                  <c:v>47.4375</c:v>
                </c:pt>
                <c:pt idx="86">
                  <c:v>47.500003814697294</c:v>
                </c:pt>
                <c:pt idx="87">
                  <c:v>47.500003814697294</c:v>
                </c:pt>
                <c:pt idx="88">
                  <c:v>47.562503814697301</c:v>
                </c:pt>
                <c:pt idx="89">
                  <c:v>47.562503814697301</c:v>
                </c:pt>
                <c:pt idx="90">
                  <c:v>47.625000000000128</c:v>
                </c:pt>
                <c:pt idx="91">
                  <c:v>47.625000000000128</c:v>
                </c:pt>
                <c:pt idx="92">
                  <c:v>47.625000000000128</c:v>
                </c:pt>
                <c:pt idx="93">
                  <c:v>47.625000000000128</c:v>
                </c:pt>
                <c:pt idx="94">
                  <c:v>47.625000000000128</c:v>
                </c:pt>
                <c:pt idx="95">
                  <c:v>47.625000000000128</c:v>
                </c:pt>
                <c:pt idx="96">
                  <c:v>47.625000000000128</c:v>
                </c:pt>
                <c:pt idx="97">
                  <c:v>47.562503814697301</c:v>
                </c:pt>
                <c:pt idx="98">
                  <c:v>47.562503814697301</c:v>
                </c:pt>
                <c:pt idx="99">
                  <c:v>47.500003814697294</c:v>
                </c:pt>
                <c:pt idx="100">
                  <c:v>47.562503814697301</c:v>
                </c:pt>
                <c:pt idx="101">
                  <c:v>47.500003814697294</c:v>
                </c:pt>
                <c:pt idx="102">
                  <c:v>47.500003814697294</c:v>
                </c:pt>
                <c:pt idx="103">
                  <c:v>47.562503814697301</c:v>
                </c:pt>
                <c:pt idx="104">
                  <c:v>47.562503814697301</c:v>
                </c:pt>
                <c:pt idx="105">
                  <c:v>47.500003814697294</c:v>
                </c:pt>
                <c:pt idx="106">
                  <c:v>47.4375</c:v>
                </c:pt>
                <c:pt idx="107">
                  <c:v>47.500003814697294</c:v>
                </c:pt>
                <c:pt idx="108">
                  <c:v>47.500003814697294</c:v>
                </c:pt>
                <c:pt idx="109">
                  <c:v>47.500003814697294</c:v>
                </c:pt>
                <c:pt idx="110">
                  <c:v>47.4375</c:v>
                </c:pt>
                <c:pt idx="111">
                  <c:v>47.4375</c:v>
                </c:pt>
                <c:pt idx="112">
                  <c:v>47.4375</c:v>
                </c:pt>
                <c:pt idx="113">
                  <c:v>47.4375</c:v>
                </c:pt>
                <c:pt idx="114">
                  <c:v>47.500003814697294</c:v>
                </c:pt>
                <c:pt idx="115">
                  <c:v>47.4375</c:v>
                </c:pt>
                <c:pt idx="116">
                  <c:v>47.500003814697294</c:v>
                </c:pt>
                <c:pt idx="117">
                  <c:v>47.4375</c:v>
                </c:pt>
                <c:pt idx="118">
                  <c:v>47.4375</c:v>
                </c:pt>
                <c:pt idx="119">
                  <c:v>47.4375</c:v>
                </c:pt>
                <c:pt idx="120">
                  <c:v>47.4375</c:v>
                </c:pt>
                <c:pt idx="121">
                  <c:v>47.375003814697294</c:v>
                </c:pt>
                <c:pt idx="122">
                  <c:v>47.4375</c:v>
                </c:pt>
                <c:pt idx="123">
                  <c:v>47.4375</c:v>
                </c:pt>
                <c:pt idx="124">
                  <c:v>47.4375</c:v>
                </c:pt>
                <c:pt idx="125">
                  <c:v>47.4375</c:v>
                </c:pt>
                <c:pt idx="126">
                  <c:v>47.375003814697294</c:v>
                </c:pt>
                <c:pt idx="127">
                  <c:v>47.4375</c:v>
                </c:pt>
                <c:pt idx="128">
                  <c:v>47.375003814697294</c:v>
                </c:pt>
                <c:pt idx="129">
                  <c:v>47.375003814697294</c:v>
                </c:pt>
                <c:pt idx="130">
                  <c:v>47.4375</c:v>
                </c:pt>
                <c:pt idx="131">
                  <c:v>47.375003814697294</c:v>
                </c:pt>
                <c:pt idx="132">
                  <c:v>47.3125</c:v>
                </c:pt>
                <c:pt idx="133">
                  <c:v>47.3125</c:v>
                </c:pt>
                <c:pt idx="134">
                  <c:v>47.375003814697294</c:v>
                </c:pt>
                <c:pt idx="135">
                  <c:v>47.375003814697294</c:v>
                </c:pt>
                <c:pt idx="136">
                  <c:v>47.375003814697294</c:v>
                </c:pt>
                <c:pt idx="137">
                  <c:v>47.375003814697294</c:v>
                </c:pt>
                <c:pt idx="138">
                  <c:v>47.250007629394297</c:v>
                </c:pt>
                <c:pt idx="139">
                  <c:v>47.3125</c:v>
                </c:pt>
                <c:pt idx="140">
                  <c:v>47.250007629394297</c:v>
                </c:pt>
                <c:pt idx="141">
                  <c:v>47.3125</c:v>
                </c:pt>
                <c:pt idx="142">
                  <c:v>47.250007629394297</c:v>
                </c:pt>
                <c:pt idx="143">
                  <c:v>47.250007629394297</c:v>
                </c:pt>
                <c:pt idx="144">
                  <c:v>47.3125</c:v>
                </c:pt>
                <c:pt idx="145">
                  <c:v>47.250007629394297</c:v>
                </c:pt>
                <c:pt idx="146">
                  <c:v>47.3125</c:v>
                </c:pt>
                <c:pt idx="147">
                  <c:v>47.3125</c:v>
                </c:pt>
                <c:pt idx="148">
                  <c:v>47.375003814697294</c:v>
                </c:pt>
                <c:pt idx="149">
                  <c:v>47.3125</c:v>
                </c:pt>
                <c:pt idx="150">
                  <c:v>47.3125</c:v>
                </c:pt>
                <c:pt idx="151">
                  <c:v>47.250007629394297</c:v>
                </c:pt>
                <c:pt idx="152">
                  <c:v>47.187507629394297</c:v>
                </c:pt>
                <c:pt idx="153">
                  <c:v>47.250007629394297</c:v>
                </c:pt>
                <c:pt idx="154">
                  <c:v>47.187507629394297</c:v>
                </c:pt>
                <c:pt idx="155">
                  <c:v>47.125000000000128</c:v>
                </c:pt>
                <c:pt idx="156">
                  <c:v>47.125000000000128</c:v>
                </c:pt>
                <c:pt idx="157">
                  <c:v>47.062503814697301</c:v>
                </c:pt>
                <c:pt idx="158">
                  <c:v>47.187507629394297</c:v>
                </c:pt>
                <c:pt idx="159">
                  <c:v>47.187507629394297</c:v>
                </c:pt>
                <c:pt idx="160">
                  <c:v>47.187507629394297</c:v>
                </c:pt>
                <c:pt idx="161">
                  <c:v>47.125000000000128</c:v>
                </c:pt>
                <c:pt idx="162">
                  <c:v>47.125000000000128</c:v>
                </c:pt>
                <c:pt idx="163">
                  <c:v>47.187507629394297</c:v>
                </c:pt>
                <c:pt idx="164">
                  <c:v>47.125000000000128</c:v>
                </c:pt>
                <c:pt idx="165">
                  <c:v>47.187507629394297</c:v>
                </c:pt>
                <c:pt idx="166">
                  <c:v>47.187507629394297</c:v>
                </c:pt>
                <c:pt idx="167">
                  <c:v>47.125000000000128</c:v>
                </c:pt>
                <c:pt idx="168">
                  <c:v>47.125000000000128</c:v>
                </c:pt>
                <c:pt idx="169">
                  <c:v>47.062503814697301</c:v>
                </c:pt>
                <c:pt idx="170">
                  <c:v>47.125000000000128</c:v>
                </c:pt>
                <c:pt idx="171">
                  <c:v>47.125000000000128</c:v>
                </c:pt>
                <c:pt idx="172">
                  <c:v>47.062503814697301</c:v>
                </c:pt>
                <c:pt idx="173">
                  <c:v>47.062503814697301</c:v>
                </c:pt>
                <c:pt idx="174">
                  <c:v>47.062503814697301</c:v>
                </c:pt>
                <c:pt idx="175">
                  <c:v>47.000007629394297</c:v>
                </c:pt>
                <c:pt idx="176">
                  <c:v>47.062503814697301</c:v>
                </c:pt>
                <c:pt idx="177">
                  <c:v>47.000007629394297</c:v>
                </c:pt>
                <c:pt idx="178">
                  <c:v>47.062503814697301</c:v>
                </c:pt>
                <c:pt idx="179">
                  <c:v>47.062503814697301</c:v>
                </c:pt>
                <c:pt idx="180">
                  <c:v>47.062503814697301</c:v>
                </c:pt>
                <c:pt idx="181">
                  <c:v>47.062503814697301</c:v>
                </c:pt>
                <c:pt idx="182">
                  <c:v>47.000007629394297</c:v>
                </c:pt>
                <c:pt idx="183">
                  <c:v>46.9375</c:v>
                </c:pt>
                <c:pt idx="184">
                  <c:v>47.000007629394297</c:v>
                </c:pt>
                <c:pt idx="185">
                  <c:v>47.000007629394297</c:v>
                </c:pt>
                <c:pt idx="186">
                  <c:v>47.000007629394297</c:v>
                </c:pt>
                <c:pt idx="187">
                  <c:v>46.9375</c:v>
                </c:pt>
                <c:pt idx="188">
                  <c:v>47.000007629394297</c:v>
                </c:pt>
                <c:pt idx="189">
                  <c:v>46.9375</c:v>
                </c:pt>
                <c:pt idx="190">
                  <c:v>46.9375</c:v>
                </c:pt>
                <c:pt idx="191">
                  <c:v>47.000007629394297</c:v>
                </c:pt>
                <c:pt idx="192">
                  <c:v>46.9375</c:v>
                </c:pt>
                <c:pt idx="193">
                  <c:v>46.9375</c:v>
                </c:pt>
                <c:pt idx="194">
                  <c:v>46.9375</c:v>
                </c:pt>
                <c:pt idx="195">
                  <c:v>47.000007629394297</c:v>
                </c:pt>
                <c:pt idx="196">
                  <c:v>47.000007629394297</c:v>
                </c:pt>
                <c:pt idx="197">
                  <c:v>47.000007629394297</c:v>
                </c:pt>
                <c:pt idx="198">
                  <c:v>47.000007629394297</c:v>
                </c:pt>
                <c:pt idx="199">
                  <c:v>46.9375</c:v>
                </c:pt>
                <c:pt idx="200">
                  <c:v>46.9375</c:v>
                </c:pt>
                <c:pt idx="201">
                  <c:v>46.9375</c:v>
                </c:pt>
                <c:pt idx="202">
                  <c:v>46.9375</c:v>
                </c:pt>
                <c:pt idx="203">
                  <c:v>46.9375</c:v>
                </c:pt>
                <c:pt idx="204">
                  <c:v>46.9375</c:v>
                </c:pt>
                <c:pt idx="205">
                  <c:v>46.9375</c:v>
                </c:pt>
                <c:pt idx="206">
                  <c:v>46.9375</c:v>
                </c:pt>
                <c:pt idx="207">
                  <c:v>47.000007629394297</c:v>
                </c:pt>
                <c:pt idx="208">
                  <c:v>46.9375</c:v>
                </c:pt>
                <c:pt idx="209">
                  <c:v>46.875007629394297</c:v>
                </c:pt>
                <c:pt idx="210">
                  <c:v>46.875007629394297</c:v>
                </c:pt>
                <c:pt idx="211">
                  <c:v>46.875007629394297</c:v>
                </c:pt>
                <c:pt idx="212">
                  <c:v>46.812503814697294</c:v>
                </c:pt>
                <c:pt idx="213">
                  <c:v>46.812503814697294</c:v>
                </c:pt>
                <c:pt idx="214">
                  <c:v>46.875007629394297</c:v>
                </c:pt>
                <c:pt idx="215">
                  <c:v>46.9375</c:v>
                </c:pt>
                <c:pt idx="216">
                  <c:v>46.9375</c:v>
                </c:pt>
                <c:pt idx="217">
                  <c:v>46.875007629394297</c:v>
                </c:pt>
                <c:pt idx="218">
                  <c:v>46.875007629394297</c:v>
                </c:pt>
                <c:pt idx="219">
                  <c:v>46.9375</c:v>
                </c:pt>
                <c:pt idx="220">
                  <c:v>46.9375</c:v>
                </c:pt>
                <c:pt idx="221">
                  <c:v>46.875007629394297</c:v>
                </c:pt>
                <c:pt idx="222">
                  <c:v>46.875007629394297</c:v>
                </c:pt>
                <c:pt idx="223">
                  <c:v>46.9375</c:v>
                </c:pt>
                <c:pt idx="224">
                  <c:v>46.875007629394297</c:v>
                </c:pt>
                <c:pt idx="225">
                  <c:v>46.875007629394297</c:v>
                </c:pt>
                <c:pt idx="226">
                  <c:v>46.875007629394297</c:v>
                </c:pt>
                <c:pt idx="227">
                  <c:v>46.875007629394297</c:v>
                </c:pt>
                <c:pt idx="228">
                  <c:v>46.812503814697294</c:v>
                </c:pt>
                <c:pt idx="229">
                  <c:v>46.875007629394297</c:v>
                </c:pt>
                <c:pt idx="230">
                  <c:v>46.9375</c:v>
                </c:pt>
                <c:pt idx="231">
                  <c:v>47.000007629394297</c:v>
                </c:pt>
                <c:pt idx="232">
                  <c:v>46.9375</c:v>
                </c:pt>
                <c:pt idx="233">
                  <c:v>46.875007629394297</c:v>
                </c:pt>
                <c:pt idx="234">
                  <c:v>46.875007629394297</c:v>
                </c:pt>
                <c:pt idx="235">
                  <c:v>46.812503814697294</c:v>
                </c:pt>
                <c:pt idx="236">
                  <c:v>46.812503814697294</c:v>
                </c:pt>
                <c:pt idx="237">
                  <c:v>46.875007629394297</c:v>
                </c:pt>
                <c:pt idx="238">
                  <c:v>46.875007629394297</c:v>
                </c:pt>
                <c:pt idx="239">
                  <c:v>46.875007629394297</c:v>
                </c:pt>
                <c:pt idx="240">
                  <c:v>46.875007629394297</c:v>
                </c:pt>
                <c:pt idx="241">
                  <c:v>46.812503814697294</c:v>
                </c:pt>
                <c:pt idx="242">
                  <c:v>46.812503814697294</c:v>
                </c:pt>
                <c:pt idx="243">
                  <c:v>46.812503814697294</c:v>
                </c:pt>
                <c:pt idx="244">
                  <c:v>46.875007629394297</c:v>
                </c:pt>
                <c:pt idx="245">
                  <c:v>46.875007629394297</c:v>
                </c:pt>
                <c:pt idx="246">
                  <c:v>46.875007629394297</c:v>
                </c:pt>
                <c:pt idx="247">
                  <c:v>46.875007629394297</c:v>
                </c:pt>
                <c:pt idx="248">
                  <c:v>46.875007629394297</c:v>
                </c:pt>
                <c:pt idx="249">
                  <c:v>46.875007629394297</c:v>
                </c:pt>
                <c:pt idx="250">
                  <c:v>46.812503814697294</c:v>
                </c:pt>
                <c:pt idx="251">
                  <c:v>46.875007629394297</c:v>
                </c:pt>
                <c:pt idx="252">
                  <c:v>46.9375</c:v>
                </c:pt>
                <c:pt idx="253">
                  <c:v>46.875007629394297</c:v>
                </c:pt>
                <c:pt idx="254">
                  <c:v>46.875007629394297</c:v>
                </c:pt>
                <c:pt idx="255">
                  <c:v>46.812503814697294</c:v>
                </c:pt>
                <c:pt idx="256">
                  <c:v>46.812503814697294</c:v>
                </c:pt>
                <c:pt idx="257">
                  <c:v>46.812503814697294</c:v>
                </c:pt>
                <c:pt idx="258">
                  <c:v>46.749996185302564</c:v>
                </c:pt>
                <c:pt idx="259">
                  <c:v>46.687507629394297</c:v>
                </c:pt>
                <c:pt idx="260">
                  <c:v>46.749996185302564</c:v>
                </c:pt>
                <c:pt idx="261">
                  <c:v>46.687507629394297</c:v>
                </c:pt>
                <c:pt idx="262">
                  <c:v>46.749996185302564</c:v>
                </c:pt>
                <c:pt idx="263">
                  <c:v>46.687507629394297</c:v>
                </c:pt>
                <c:pt idx="264">
                  <c:v>46.749996185302564</c:v>
                </c:pt>
                <c:pt idx="265">
                  <c:v>46.749996185302564</c:v>
                </c:pt>
                <c:pt idx="266">
                  <c:v>46.749996185302564</c:v>
                </c:pt>
                <c:pt idx="267">
                  <c:v>46.687507629394297</c:v>
                </c:pt>
                <c:pt idx="268">
                  <c:v>46.625007629394496</c:v>
                </c:pt>
                <c:pt idx="269">
                  <c:v>46.625007629394496</c:v>
                </c:pt>
                <c:pt idx="270">
                  <c:v>46.687507629394297</c:v>
                </c:pt>
                <c:pt idx="271">
                  <c:v>46.625007629394496</c:v>
                </c:pt>
                <c:pt idx="272">
                  <c:v>46.625007629394496</c:v>
                </c:pt>
                <c:pt idx="273">
                  <c:v>46.625007629394496</c:v>
                </c:pt>
                <c:pt idx="274">
                  <c:v>46.625007629394496</c:v>
                </c:pt>
                <c:pt idx="275">
                  <c:v>46.562500000000128</c:v>
                </c:pt>
                <c:pt idx="276">
                  <c:v>46.625007629394496</c:v>
                </c:pt>
                <c:pt idx="277">
                  <c:v>46.562500000000128</c:v>
                </c:pt>
                <c:pt idx="278">
                  <c:v>46.562500000000128</c:v>
                </c:pt>
                <c:pt idx="279">
                  <c:v>46.500003814697294</c:v>
                </c:pt>
                <c:pt idx="280">
                  <c:v>46.437507629394297</c:v>
                </c:pt>
                <c:pt idx="281">
                  <c:v>46.437507629394297</c:v>
                </c:pt>
                <c:pt idx="282">
                  <c:v>46.437507629394297</c:v>
                </c:pt>
                <c:pt idx="283">
                  <c:v>46.437507629394297</c:v>
                </c:pt>
                <c:pt idx="284">
                  <c:v>46.437507629394297</c:v>
                </c:pt>
                <c:pt idx="285">
                  <c:v>46.500003814697294</c:v>
                </c:pt>
                <c:pt idx="286">
                  <c:v>46.500003814697294</c:v>
                </c:pt>
                <c:pt idx="287">
                  <c:v>46.562500000000128</c:v>
                </c:pt>
                <c:pt idx="288">
                  <c:v>46.500003814697294</c:v>
                </c:pt>
                <c:pt idx="289">
                  <c:v>46.500003814697294</c:v>
                </c:pt>
                <c:pt idx="290">
                  <c:v>46.500003814697294</c:v>
                </c:pt>
                <c:pt idx="291">
                  <c:v>46.500003814697294</c:v>
                </c:pt>
                <c:pt idx="292">
                  <c:v>46.500003814697294</c:v>
                </c:pt>
                <c:pt idx="293">
                  <c:v>46.500003814697294</c:v>
                </c:pt>
                <c:pt idx="294">
                  <c:v>46.500003814697294</c:v>
                </c:pt>
                <c:pt idx="295">
                  <c:v>46.562500000000128</c:v>
                </c:pt>
                <c:pt idx="296">
                  <c:v>46.562500000000128</c:v>
                </c:pt>
                <c:pt idx="297">
                  <c:v>46.500003814697294</c:v>
                </c:pt>
                <c:pt idx="298">
                  <c:v>46.437507629394297</c:v>
                </c:pt>
                <c:pt idx="299">
                  <c:v>46.437507629394297</c:v>
                </c:pt>
                <c:pt idx="300">
                  <c:v>46.500003814697294</c:v>
                </c:pt>
                <c:pt idx="301">
                  <c:v>46.437507629394297</c:v>
                </c:pt>
                <c:pt idx="302">
                  <c:v>46.312503814697294</c:v>
                </c:pt>
                <c:pt idx="303">
                  <c:v>46.312503814697294</c:v>
                </c:pt>
                <c:pt idx="304">
                  <c:v>46.312503814697294</c:v>
                </c:pt>
                <c:pt idx="305">
                  <c:v>46.375</c:v>
                </c:pt>
                <c:pt idx="306">
                  <c:v>46.375</c:v>
                </c:pt>
                <c:pt idx="307">
                  <c:v>46.312503814697294</c:v>
                </c:pt>
                <c:pt idx="308">
                  <c:v>46.375</c:v>
                </c:pt>
                <c:pt idx="309">
                  <c:v>46.375</c:v>
                </c:pt>
                <c:pt idx="310">
                  <c:v>46.375</c:v>
                </c:pt>
                <c:pt idx="311">
                  <c:v>46.437507629394297</c:v>
                </c:pt>
                <c:pt idx="312">
                  <c:v>46.375</c:v>
                </c:pt>
                <c:pt idx="313">
                  <c:v>46.437507629394297</c:v>
                </c:pt>
                <c:pt idx="314">
                  <c:v>46.437507629394297</c:v>
                </c:pt>
                <c:pt idx="315">
                  <c:v>46.375</c:v>
                </c:pt>
                <c:pt idx="316">
                  <c:v>46.375</c:v>
                </c:pt>
                <c:pt idx="317">
                  <c:v>46.437507629394297</c:v>
                </c:pt>
                <c:pt idx="318">
                  <c:v>46.375</c:v>
                </c:pt>
                <c:pt idx="319">
                  <c:v>46.375</c:v>
                </c:pt>
                <c:pt idx="320">
                  <c:v>46.375</c:v>
                </c:pt>
                <c:pt idx="321">
                  <c:v>46.375</c:v>
                </c:pt>
                <c:pt idx="322">
                  <c:v>46.375</c:v>
                </c:pt>
                <c:pt idx="323">
                  <c:v>46.375</c:v>
                </c:pt>
                <c:pt idx="324">
                  <c:v>46.375</c:v>
                </c:pt>
                <c:pt idx="325">
                  <c:v>46.375</c:v>
                </c:pt>
                <c:pt idx="326">
                  <c:v>46.312503814697294</c:v>
                </c:pt>
                <c:pt idx="327">
                  <c:v>46.312503814697294</c:v>
                </c:pt>
                <c:pt idx="328">
                  <c:v>46.312503814697294</c:v>
                </c:pt>
                <c:pt idx="329">
                  <c:v>46.250003814697294</c:v>
                </c:pt>
                <c:pt idx="330">
                  <c:v>46.250003814697294</c:v>
                </c:pt>
                <c:pt idx="331">
                  <c:v>46.312503814697294</c:v>
                </c:pt>
                <c:pt idx="332">
                  <c:v>46.312503814697294</c:v>
                </c:pt>
                <c:pt idx="333">
                  <c:v>46.312503814697294</c:v>
                </c:pt>
                <c:pt idx="334">
                  <c:v>46.312503814697294</c:v>
                </c:pt>
                <c:pt idx="335">
                  <c:v>46.312503814697294</c:v>
                </c:pt>
                <c:pt idx="336">
                  <c:v>46.312503814697294</c:v>
                </c:pt>
                <c:pt idx="337">
                  <c:v>46.312503814697294</c:v>
                </c:pt>
                <c:pt idx="338">
                  <c:v>46.312503814697294</c:v>
                </c:pt>
                <c:pt idx="339">
                  <c:v>46.250003814697294</c:v>
                </c:pt>
                <c:pt idx="340">
                  <c:v>46.250003814697294</c:v>
                </c:pt>
                <c:pt idx="341">
                  <c:v>46.312503814697294</c:v>
                </c:pt>
                <c:pt idx="342">
                  <c:v>46.312503814697294</c:v>
                </c:pt>
                <c:pt idx="343">
                  <c:v>46.312503814697294</c:v>
                </c:pt>
                <c:pt idx="344">
                  <c:v>46.312503814697294</c:v>
                </c:pt>
                <c:pt idx="345">
                  <c:v>46.312503814697294</c:v>
                </c:pt>
                <c:pt idx="346">
                  <c:v>46.312503814697294</c:v>
                </c:pt>
                <c:pt idx="347">
                  <c:v>46.312503814697294</c:v>
                </c:pt>
                <c:pt idx="348">
                  <c:v>46.375</c:v>
                </c:pt>
                <c:pt idx="349">
                  <c:v>46.375</c:v>
                </c:pt>
                <c:pt idx="350">
                  <c:v>46.375</c:v>
                </c:pt>
                <c:pt idx="351">
                  <c:v>46.312503814697294</c:v>
                </c:pt>
                <c:pt idx="352">
                  <c:v>46.312503814697294</c:v>
                </c:pt>
                <c:pt idx="353">
                  <c:v>46.312503814697294</c:v>
                </c:pt>
                <c:pt idx="354">
                  <c:v>46.312503814697294</c:v>
                </c:pt>
                <c:pt idx="355">
                  <c:v>46.312503814697294</c:v>
                </c:pt>
                <c:pt idx="356">
                  <c:v>46.312503814697294</c:v>
                </c:pt>
                <c:pt idx="357">
                  <c:v>46.312503814697294</c:v>
                </c:pt>
                <c:pt idx="358">
                  <c:v>46.250003814697294</c:v>
                </c:pt>
                <c:pt idx="359">
                  <c:v>46.250003814697294</c:v>
                </c:pt>
                <c:pt idx="360">
                  <c:v>46.250003814697294</c:v>
                </c:pt>
                <c:pt idx="361">
                  <c:v>46.312503814697294</c:v>
                </c:pt>
                <c:pt idx="362">
                  <c:v>46.312503814697294</c:v>
                </c:pt>
                <c:pt idx="363">
                  <c:v>46.312503814697294</c:v>
                </c:pt>
                <c:pt idx="364">
                  <c:v>46.250003814697294</c:v>
                </c:pt>
                <c:pt idx="365">
                  <c:v>46.187503814697294</c:v>
                </c:pt>
                <c:pt idx="366">
                  <c:v>46.125007629394496</c:v>
                </c:pt>
                <c:pt idx="367">
                  <c:v>46.125007629394496</c:v>
                </c:pt>
                <c:pt idx="368">
                  <c:v>46.125007629394496</c:v>
                </c:pt>
                <c:pt idx="369">
                  <c:v>46.125007629394496</c:v>
                </c:pt>
                <c:pt idx="370">
                  <c:v>46.125007629394496</c:v>
                </c:pt>
                <c:pt idx="371">
                  <c:v>46.125007629394496</c:v>
                </c:pt>
                <c:pt idx="372">
                  <c:v>46.125007629394496</c:v>
                </c:pt>
                <c:pt idx="373">
                  <c:v>46.125007629394496</c:v>
                </c:pt>
                <c:pt idx="374">
                  <c:v>46.125007629394496</c:v>
                </c:pt>
                <c:pt idx="375">
                  <c:v>46.125007629394496</c:v>
                </c:pt>
                <c:pt idx="376">
                  <c:v>46.125007629394496</c:v>
                </c:pt>
                <c:pt idx="377">
                  <c:v>46.125007629394496</c:v>
                </c:pt>
                <c:pt idx="378">
                  <c:v>46.125007629394496</c:v>
                </c:pt>
                <c:pt idx="379">
                  <c:v>46.062503814697301</c:v>
                </c:pt>
                <c:pt idx="380">
                  <c:v>46.062503814697301</c:v>
                </c:pt>
                <c:pt idx="381">
                  <c:v>45.999996185302564</c:v>
                </c:pt>
                <c:pt idx="382">
                  <c:v>46.125007629394496</c:v>
                </c:pt>
                <c:pt idx="383">
                  <c:v>46.062503814697301</c:v>
                </c:pt>
                <c:pt idx="384">
                  <c:v>46.062503814697301</c:v>
                </c:pt>
                <c:pt idx="385">
                  <c:v>46.125007629394496</c:v>
                </c:pt>
                <c:pt idx="386">
                  <c:v>46.125007629394496</c:v>
                </c:pt>
                <c:pt idx="387">
                  <c:v>46.125007629394496</c:v>
                </c:pt>
                <c:pt idx="388">
                  <c:v>46.062503814697301</c:v>
                </c:pt>
                <c:pt idx="389">
                  <c:v>46.062503814697301</c:v>
                </c:pt>
                <c:pt idx="390">
                  <c:v>46.125007629394496</c:v>
                </c:pt>
                <c:pt idx="391">
                  <c:v>46.125007629394496</c:v>
                </c:pt>
                <c:pt idx="392">
                  <c:v>46.062503814697301</c:v>
                </c:pt>
                <c:pt idx="393">
                  <c:v>46.125007629394496</c:v>
                </c:pt>
                <c:pt idx="394">
                  <c:v>46.125007629394496</c:v>
                </c:pt>
                <c:pt idx="395">
                  <c:v>46.125007629394496</c:v>
                </c:pt>
                <c:pt idx="396">
                  <c:v>46.125007629394496</c:v>
                </c:pt>
                <c:pt idx="397">
                  <c:v>46.062503814697301</c:v>
                </c:pt>
                <c:pt idx="398">
                  <c:v>45.999996185302564</c:v>
                </c:pt>
                <c:pt idx="399">
                  <c:v>45.999996185302564</c:v>
                </c:pt>
                <c:pt idx="400">
                  <c:v>45.999996185302564</c:v>
                </c:pt>
                <c:pt idx="401">
                  <c:v>45.937507629394297</c:v>
                </c:pt>
                <c:pt idx="402">
                  <c:v>45.999996185302564</c:v>
                </c:pt>
                <c:pt idx="403">
                  <c:v>45.937507629394297</c:v>
                </c:pt>
                <c:pt idx="404">
                  <c:v>45.937507629394297</c:v>
                </c:pt>
                <c:pt idx="405">
                  <c:v>45.999996185302564</c:v>
                </c:pt>
                <c:pt idx="406">
                  <c:v>45.999996185302564</c:v>
                </c:pt>
                <c:pt idx="407">
                  <c:v>45.937507629394297</c:v>
                </c:pt>
                <c:pt idx="408">
                  <c:v>45.937507629394297</c:v>
                </c:pt>
                <c:pt idx="409">
                  <c:v>45.999996185302564</c:v>
                </c:pt>
                <c:pt idx="410">
                  <c:v>45.937507629394297</c:v>
                </c:pt>
                <c:pt idx="411">
                  <c:v>45.999996185302564</c:v>
                </c:pt>
                <c:pt idx="412">
                  <c:v>46.062503814697301</c:v>
                </c:pt>
                <c:pt idx="413">
                  <c:v>46.062503814697301</c:v>
                </c:pt>
                <c:pt idx="414">
                  <c:v>46.062503814697301</c:v>
                </c:pt>
                <c:pt idx="415">
                  <c:v>46.062503814697301</c:v>
                </c:pt>
                <c:pt idx="416">
                  <c:v>46.062503814697301</c:v>
                </c:pt>
                <c:pt idx="417">
                  <c:v>45.999996185302564</c:v>
                </c:pt>
                <c:pt idx="418">
                  <c:v>45.937507629394297</c:v>
                </c:pt>
                <c:pt idx="419">
                  <c:v>45.999996185302564</c:v>
                </c:pt>
                <c:pt idx="420">
                  <c:v>45.999996185302564</c:v>
                </c:pt>
                <c:pt idx="421">
                  <c:v>45.999996185302564</c:v>
                </c:pt>
                <c:pt idx="422">
                  <c:v>45.999996185302564</c:v>
                </c:pt>
                <c:pt idx="423">
                  <c:v>45.999996185302564</c:v>
                </c:pt>
                <c:pt idx="424">
                  <c:v>45.999996185302564</c:v>
                </c:pt>
                <c:pt idx="425">
                  <c:v>45.937507629394297</c:v>
                </c:pt>
                <c:pt idx="426">
                  <c:v>46.062503814697301</c:v>
                </c:pt>
                <c:pt idx="427">
                  <c:v>45.999996185302564</c:v>
                </c:pt>
                <c:pt idx="428">
                  <c:v>45.937507629394297</c:v>
                </c:pt>
                <c:pt idx="429">
                  <c:v>45.937507629394297</c:v>
                </c:pt>
                <c:pt idx="430">
                  <c:v>45.937507629394297</c:v>
                </c:pt>
                <c:pt idx="431">
                  <c:v>45.875007629394297</c:v>
                </c:pt>
                <c:pt idx="432">
                  <c:v>45.875007629394297</c:v>
                </c:pt>
                <c:pt idx="433">
                  <c:v>45.8125</c:v>
                </c:pt>
                <c:pt idx="434">
                  <c:v>45.875007629394297</c:v>
                </c:pt>
                <c:pt idx="435">
                  <c:v>45.8125</c:v>
                </c:pt>
                <c:pt idx="436">
                  <c:v>45.937507629394297</c:v>
                </c:pt>
                <c:pt idx="437">
                  <c:v>45.875007629394297</c:v>
                </c:pt>
                <c:pt idx="438">
                  <c:v>45.875007629394297</c:v>
                </c:pt>
                <c:pt idx="439">
                  <c:v>45.875007629394297</c:v>
                </c:pt>
                <c:pt idx="440">
                  <c:v>45.8125</c:v>
                </c:pt>
                <c:pt idx="441">
                  <c:v>45.875007629394297</c:v>
                </c:pt>
                <c:pt idx="442">
                  <c:v>45.875007629394297</c:v>
                </c:pt>
                <c:pt idx="443">
                  <c:v>45.875007629394297</c:v>
                </c:pt>
                <c:pt idx="444">
                  <c:v>45.937507629394297</c:v>
                </c:pt>
                <c:pt idx="445">
                  <c:v>45.937507629394297</c:v>
                </c:pt>
                <c:pt idx="446">
                  <c:v>45.875007629394297</c:v>
                </c:pt>
                <c:pt idx="447">
                  <c:v>45.937507629394297</c:v>
                </c:pt>
                <c:pt idx="448">
                  <c:v>45.8125</c:v>
                </c:pt>
                <c:pt idx="449">
                  <c:v>45.875007629394297</c:v>
                </c:pt>
                <c:pt idx="450">
                  <c:v>45.8125</c:v>
                </c:pt>
                <c:pt idx="451">
                  <c:v>45.8125</c:v>
                </c:pt>
                <c:pt idx="452">
                  <c:v>45.875007629394297</c:v>
                </c:pt>
                <c:pt idx="453">
                  <c:v>45.8125</c:v>
                </c:pt>
                <c:pt idx="454">
                  <c:v>45.8125</c:v>
                </c:pt>
                <c:pt idx="455">
                  <c:v>45.8125</c:v>
                </c:pt>
                <c:pt idx="456">
                  <c:v>45.750003814697294</c:v>
                </c:pt>
                <c:pt idx="457">
                  <c:v>45.875007629394297</c:v>
                </c:pt>
                <c:pt idx="458">
                  <c:v>45.937507629394297</c:v>
                </c:pt>
                <c:pt idx="459">
                  <c:v>45.937507629394297</c:v>
                </c:pt>
                <c:pt idx="460">
                  <c:v>45.875007629394297</c:v>
                </c:pt>
                <c:pt idx="461">
                  <c:v>45.875007629394297</c:v>
                </c:pt>
                <c:pt idx="462">
                  <c:v>45.8125</c:v>
                </c:pt>
                <c:pt idx="463">
                  <c:v>45.8125</c:v>
                </c:pt>
                <c:pt idx="464">
                  <c:v>45.687507629394297</c:v>
                </c:pt>
                <c:pt idx="465">
                  <c:v>45.750003814697294</c:v>
                </c:pt>
                <c:pt idx="466">
                  <c:v>45.750003814697294</c:v>
                </c:pt>
                <c:pt idx="467">
                  <c:v>45.8125</c:v>
                </c:pt>
                <c:pt idx="468">
                  <c:v>45.8125</c:v>
                </c:pt>
                <c:pt idx="469">
                  <c:v>45.8125</c:v>
                </c:pt>
                <c:pt idx="470">
                  <c:v>45.750003814697294</c:v>
                </c:pt>
                <c:pt idx="471">
                  <c:v>45.8125</c:v>
                </c:pt>
                <c:pt idx="472">
                  <c:v>45.750003814697294</c:v>
                </c:pt>
                <c:pt idx="473">
                  <c:v>45.687507629394297</c:v>
                </c:pt>
                <c:pt idx="474">
                  <c:v>45.687507629394297</c:v>
                </c:pt>
                <c:pt idx="475">
                  <c:v>45.687507629394297</c:v>
                </c:pt>
                <c:pt idx="476">
                  <c:v>45.750003814697294</c:v>
                </c:pt>
                <c:pt idx="477">
                  <c:v>45.8125</c:v>
                </c:pt>
                <c:pt idx="478">
                  <c:v>45.8125</c:v>
                </c:pt>
                <c:pt idx="479">
                  <c:v>45.750003814697294</c:v>
                </c:pt>
                <c:pt idx="480">
                  <c:v>45.687507629394297</c:v>
                </c:pt>
                <c:pt idx="481">
                  <c:v>45.750003814697294</c:v>
                </c:pt>
                <c:pt idx="482">
                  <c:v>45.750003814697294</c:v>
                </c:pt>
                <c:pt idx="483">
                  <c:v>45.750003814697294</c:v>
                </c:pt>
                <c:pt idx="484">
                  <c:v>45.8125</c:v>
                </c:pt>
                <c:pt idx="485">
                  <c:v>45.687507629394297</c:v>
                </c:pt>
                <c:pt idx="486">
                  <c:v>45.687507629394297</c:v>
                </c:pt>
                <c:pt idx="487">
                  <c:v>45.625000000000128</c:v>
                </c:pt>
                <c:pt idx="488">
                  <c:v>45.562507629394496</c:v>
                </c:pt>
                <c:pt idx="489">
                  <c:v>45.562507629394496</c:v>
                </c:pt>
                <c:pt idx="490">
                  <c:v>45.625000000000128</c:v>
                </c:pt>
                <c:pt idx="491">
                  <c:v>45.625000000000128</c:v>
                </c:pt>
                <c:pt idx="492">
                  <c:v>45.625000000000128</c:v>
                </c:pt>
                <c:pt idx="493">
                  <c:v>45.625000000000128</c:v>
                </c:pt>
                <c:pt idx="494">
                  <c:v>45.625000000000128</c:v>
                </c:pt>
                <c:pt idx="495">
                  <c:v>45.6875</c:v>
                </c:pt>
                <c:pt idx="496">
                  <c:v>45.625000000000128</c:v>
                </c:pt>
                <c:pt idx="497">
                  <c:v>45.625000000000128</c:v>
                </c:pt>
                <c:pt idx="498">
                  <c:v>45.625000000000128</c:v>
                </c:pt>
                <c:pt idx="499">
                  <c:v>45.75</c:v>
                </c:pt>
                <c:pt idx="500">
                  <c:v>45.625000000000128</c:v>
                </c:pt>
                <c:pt idx="501">
                  <c:v>45.625000000000128</c:v>
                </c:pt>
                <c:pt idx="502">
                  <c:v>45.6875</c:v>
                </c:pt>
                <c:pt idx="503">
                  <c:v>45.625000000000128</c:v>
                </c:pt>
                <c:pt idx="504">
                  <c:v>45.625000000000128</c:v>
                </c:pt>
                <c:pt idx="505">
                  <c:v>45.6875</c:v>
                </c:pt>
                <c:pt idx="506">
                  <c:v>45.625000000000128</c:v>
                </c:pt>
                <c:pt idx="507">
                  <c:v>45.6875</c:v>
                </c:pt>
                <c:pt idx="508">
                  <c:v>45.75</c:v>
                </c:pt>
                <c:pt idx="509">
                  <c:v>45.75</c:v>
                </c:pt>
                <c:pt idx="510">
                  <c:v>45.75</c:v>
                </c:pt>
                <c:pt idx="511">
                  <c:v>45.6875</c:v>
                </c:pt>
                <c:pt idx="512">
                  <c:v>45.6875</c:v>
                </c:pt>
                <c:pt idx="513">
                  <c:v>45.75</c:v>
                </c:pt>
                <c:pt idx="514">
                  <c:v>45.625000000000128</c:v>
                </c:pt>
                <c:pt idx="515">
                  <c:v>45.8125</c:v>
                </c:pt>
                <c:pt idx="516">
                  <c:v>45.875</c:v>
                </c:pt>
                <c:pt idx="517">
                  <c:v>45.8125</c:v>
                </c:pt>
                <c:pt idx="518">
                  <c:v>45.8125</c:v>
                </c:pt>
                <c:pt idx="519">
                  <c:v>45.75</c:v>
                </c:pt>
                <c:pt idx="520">
                  <c:v>45.75</c:v>
                </c:pt>
                <c:pt idx="521">
                  <c:v>45.75</c:v>
                </c:pt>
                <c:pt idx="522">
                  <c:v>45.75</c:v>
                </c:pt>
                <c:pt idx="523">
                  <c:v>45.75</c:v>
                </c:pt>
                <c:pt idx="524">
                  <c:v>45.75</c:v>
                </c:pt>
                <c:pt idx="525">
                  <c:v>45.6875</c:v>
                </c:pt>
                <c:pt idx="526">
                  <c:v>45.75</c:v>
                </c:pt>
                <c:pt idx="527">
                  <c:v>45.8125</c:v>
                </c:pt>
                <c:pt idx="528">
                  <c:v>45.75</c:v>
                </c:pt>
                <c:pt idx="529">
                  <c:v>45.75</c:v>
                </c:pt>
                <c:pt idx="530">
                  <c:v>45.75</c:v>
                </c:pt>
                <c:pt idx="531">
                  <c:v>45.75</c:v>
                </c:pt>
                <c:pt idx="532">
                  <c:v>45.8125</c:v>
                </c:pt>
                <c:pt idx="533">
                  <c:v>45.8125</c:v>
                </c:pt>
                <c:pt idx="534">
                  <c:v>45.75</c:v>
                </c:pt>
                <c:pt idx="535">
                  <c:v>45.8125</c:v>
                </c:pt>
                <c:pt idx="536">
                  <c:v>45.75</c:v>
                </c:pt>
                <c:pt idx="537">
                  <c:v>45.8125</c:v>
                </c:pt>
                <c:pt idx="538">
                  <c:v>45.8125</c:v>
                </c:pt>
                <c:pt idx="539">
                  <c:v>45.8125</c:v>
                </c:pt>
                <c:pt idx="540">
                  <c:v>45.8125</c:v>
                </c:pt>
                <c:pt idx="541">
                  <c:v>45.75</c:v>
                </c:pt>
                <c:pt idx="542">
                  <c:v>45.6875</c:v>
                </c:pt>
                <c:pt idx="543">
                  <c:v>45.75</c:v>
                </c:pt>
                <c:pt idx="544">
                  <c:v>45.8125</c:v>
                </c:pt>
                <c:pt idx="545">
                  <c:v>45.875</c:v>
                </c:pt>
                <c:pt idx="546">
                  <c:v>45.8125</c:v>
                </c:pt>
                <c:pt idx="547">
                  <c:v>45.875</c:v>
                </c:pt>
                <c:pt idx="548">
                  <c:v>45.8125</c:v>
                </c:pt>
                <c:pt idx="549">
                  <c:v>45.8125</c:v>
                </c:pt>
                <c:pt idx="550">
                  <c:v>45.8125</c:v>
                </c:pt>
                <c:pt idx="551">
                  <c:v>45.75</c:v>
                </c:pt>
                <c:pt idx="552">
                  <c:v>45.6875</c:v>
                </c:pt>
                <c:pt idx="553">
                  <c:v>45.75</c:v>
                </c:pt>
                <c:pt idx="554">
                  <c:v>45.75</c:v>
                </c:pt>
                <c:pt idx="555">
                  <c:v>45.6875</c:v>
                </c:pt>
                <c:pt idx="556">
                  <c:v>45.75</c:v>
                </c:pt>
                <c:pt idx="557">
                  <c:v>45.6875</c:v>
                </c:pt>
                <c:pt idx="558">
                  <c:v>45.75</c:v>
                </c:pt>
                <c:pt idx="559">
                  <c:v>45.75</c:v>
                </c:pt>
                <c:pt idx="560">
                  <c:v>45.8125</c:v>
                </c:pt>
                <c:pt idx="561">
                  <c:v>45.8125</c:v>
                </c:pt>
                <c:pt idx="562">
                  <c:v>45.8125</c:v>
                </c:pt>
                <c:pt idx="563">
                  <c:v>45.75</c:v>
                </c:pt>
                <c:pt idx="564">
                  <c:v>45.8125</c:v>
                </c:pt>
                <c:pt idx="565">
                  <c:v>45.75</c:v>
                </c:pt>
                <c:pt idx="566">
                  <c:v>45.8125</c:v>
                </c:pt>
                <c:pt idx="567">
                  <c:v>45.8125</c:v>
                </c:pt>
                <c:pt idx="568">
                  <c:v>45.75</c:v>
                </c:pt>
                <c:pt idx="569">
                  <c:v>45.75</c:v>
                </c:pt>
                <c:pt idx="570">
                  <c:v>45.75</c:v>
                </c:pt>
                <c:pt idx="571">
                  <c:v>45.75</c:v>
                </c:pt>
                <c:pt idx="572">
                  <c:v>45.75</c:v>
                </c:pt>
                <c:pt idx="573">
                  <c:v>45.75</c:v>
                </c:pt>
                <c:pt idx="574">
                  <c:v>45.75</c:v>
                </c:pt>
                <c:pt idx="575">
                  <c:v>45.75</c:v>
                </c:pt>
                <c:pt idx="576">
                  <c:v>45.75</c:v>
                </c:pt>
                <c:pt idx="577">
                  <c:v>45.75</c:v>
                </c:pt>
                <c:pt idx="578">
                  <c:v>45.75</c:v>
                </c:pt>
                <c:pt idx="579">
                  <c:v>45.6875</c:v>
                </c:pt>
                <c:pt idx="580">
                  <c:v>45.6875</c:v>
                </c:pt>
                <c:pt idx="581">
                  <c:v>45.8125</c:v>
                </c:pt>
                <c:pt idx="582">
                  <c:v>45.75</c:v>
                </c:pt>
                <c:pt idx="583">
                  <c:v>45.75</c:v>
                </c:pt>
                <c:pt idx="584">
                  <c:v>45.75</c:v>
                </c:pt>
                <c:pt idx="585">
                  <c:v>45.875</c:v>
                </c:pt>
                <c:pt idx="586">
                  <c:v>45.75</c:v>
                </c:pt>
                <c:pt idx="587">
                  <c:v>45.8125</c:v>
                </c:pt>
                <c:pt idx="588">
                  <c:v>45.75</c:v>
                </c:pt>
                <c:pt idx="589">
                  <c:v>45.8125</c:v>
                </c:pt>
                <c:pt idx="590">
                  <c:v>45.8125</c:v>
                </c:pt>
                <c:pt idx="591">
                  <c:v>45.8125</c:v>
                </c:pt>
                <c:pt idx="592">
                  <c:v>45.75</c:v>
                </c:pt>
                <c:pt idx="593">
                  <c:v>45.8125</c:v>
                </c:pt>
                <c:pt idx="594">
                  <c:v>45.75</c:v>
                </c:pt>
                <c:pt idx="595">
                  <c:v>45.6875</c:v>
                </c:pt>
                <c:pt idx="596">
                  <c:v>45.6875</c:v>
                </c:pt>
                <c:pt idx="597">
                  <c:v>45.75</c:v>
                </c:pt>
                <c:pt idx="598">
                  <c:v>45.6875</c:v>
                </c:pt>
                <c:pt idx="599">
                  <c:v>45.6875</c:v>
                </c:pt>
                <c:pt idx="600">
                  <c:v>45.625000000000128</c:v>
                </c:pt>
                <c:pt idx="601">
                  <c:v>45.625000000000128</c:v>
                </c:pt>
                <c:pt idx="602">
                  <c:v>45.625000000000128</c:v>
                </c:pt>
                <c:pt idx="603">
                  <c:v>45.625000000000128</c:v>
                </c:pt>
                <c:pt idx="604">
                  <c:v>45.6875</c:v>
                </c:pt>
                <c:pt idx="605">
                  <c:v>45.6875</c:v>
                </c:pt>
                <c:pt idx="606">
                  <c:v>45.75</c:v>
                </c:pt>
                <c:pt idx="607">
                  <c:v>45.6875</c:v>
                </c:pt>
                <c:pt idx="608">
                  <c:v>45.6875</c:v>
                </c:pt>
                <c:pt idx="609">
                  <c:v>45.75</c:v>
                </c:pt>
                <c:pt idx="610">
                  <c:v>45.75</c:v>
                </c:pt>
                <c:pt idx="611">
                  <c:v>45.6875</c:v>
                </c:pt>
                <c:pt idx="612">
                  <c:v>45.75</c:v>
                </c:pt>
                <c:pt idx="613">
                  <c:v>45.6875</c:v>
                </c:pt>
                <c:pt idx="614">
                  <c:v>45.8125</c:v>
                </c:pt>
                <c:pt idx="615">
                  <c:v>45.8125</c:v>
                </c:pt>
                <c:pt idx="616">
                  <c:v>45.75</c:v>
                </c:pt>
                <c:pt idx="617">
                  <c:v>45.75</c:v>
                </c:pt>
                <c:pt idx="618">
                  <c:v>45.8125</c:v>
                </c:pt>
                <c:pt idx="619">
                  <c:v>45.8125</c:v>
                </c:pt>
                <c:pt idx="620">
                  <c:v>45.75</c:v>
                </c:pt>
                <c:pt idx="621">
                  <c:v>45.75</c:v>
                </c:pt>
                <c:pt idx="622">
                  <c:v>45.75</c:v>
                </c:pt>
                <c:pt idx="623">
                  <c:v>45.75</c:v>
                </c:pt>
                <c:pt idx="624">
                  <c:v>45.6875</c:v>
                </c:pt>
                <c:pt idx="625">
                  <c:v>45.6875</c:v>
                </c:pt>
                <c:pt idx="626">
                  <c:v>45.75</c:v>
                </c:pt>
                <c:pt idx="627">
                  <c:v>45.625000000000128</c:v>
                </c:pt>
                <c:pt idx="628">
                  <c:v>45.6875</c:v>
                </c:pt>
                <c:pt idx="629">
                  <c:v>45.625000000000128</c:v>
                </c:pt>
                <c:pt idx="630">
                  <c:v>45.625000000000128</c:v>
                </c:pt>
                <c:pt idx="631">
                  <c:v>45.625000000000128</c:v>
                </c:pt>
                <c:pt idx="632">
                  <c:v>45.6875</c:v>
                </c:pt>
                <c:pt idx="633">
                  <c:v>45.75</c:v>
                </c:pt>
                <c:pt idx="634">
                  <c:v>45.6875</c:v>
                </c:pt>
                <c:pt idx="635">
                  <c:v>45.6875</c:v>
                </c:pt>
                <c:pt idx="636">
                  <c:v>45.75</c:v>
                </c:pt>
                <c:pt idx="637">
                  <c:v>45.75</c:v>
                </c:pt>
                <c:pt idx="638">
                  <c:v>45.75</c:v>
                </c:pt>
                <c:pt idx="639">
                  <c:v>45.6875</c:v>
                </c:pt>
                <c:pt idx="640">
                  <c:v>45.6875</c:v>
                </c:pt>
              </c:numCache>
            </c:numRef>
          </c:val>
        </c:ser>
        <c:marker val="1"/>
        <c:axId val="68265472"/>
        <c:axId val="68267008"/>
      </c:lineChart>
      <c:catAx>
        <c:axId val="68265472"/>
        <c:scaling>
          <c:orientation val="minMax"/>
        </c:scaling>
        <c:axPos val="b"/>
        <c:numFmt formatCode="h:mm;@" sourceLinked="1"/>
        <c:tickLblPos val="nextTo"/>
        <c:spPr>
          <a:ln>
            <a:solidFill>
              <a:schemeClr val="bg1">
                <a:lumMod val="50000"/>
              </a:schemeClr>
            </a:solidFill>
          </a:ln>
        </c:spPr>
        <c:txPr>
          <a:bodyPr/>
          <a:lstStyle/>
          <a:p>
            <a:pPr>
              <a:defRPr sz="1800" b="1"/>
            </a:pPr>
            <a:endParaRPr lang="ko-KR"/>
          </a:p>
        </c:txPr>
        <c:crossAx val="68267008"/>
        <c:crosses val="autoZero"/>
        <c:auto val="1"/>
        <c:lblAlgn val="ctr"/>
        <c:lblOffset val="100"/>
        <c:tickLblSkip val="200"/>
      </c:catAx>
      <c:valAx>
        <c:axId val="68267008"/>
        <c:scaling>
          <c:orientation val="minMax"/>
          <c:max val="49"/>
          <c:min val="44"/>
        </c:scaling>
        <c:axPos val="l"/>
        <c:numFmt formatCode="General" sourceLinked="1"/>
        <c:tickLblPos val="nextTo"/>
        <c:spPr>
          <a:ln>
            <a:solidFill>
              <a:schemeClr val="bg1">
                <a:lumMod val="50000"/>
              </a:schemeClr>
            </a:solidFill>
          </a:ln>
        </c:spPr>
        <c:txPr>
          <a:bodyPr/>
          <a:lstStyle/>
          <a:p>
            <a:pPr>
              <a:defRPr sz="1800" b="1">
                <a:solidFill>
                  <a:schemeClr val="tx1"/>
                </a:solidFill>
              </a:defRPr>
            </a:pPr>
            <a:endParaRPr lang="ko-KR"/>
          </a:p>
        </c:txPr>
        <c:crossAx val="68265472"/>
        <c:crosses val="autoZero"/>
        <c:crossBetween val="between"/>
        <c:majorUnit val="1"/>
      </c:valAx>
    </c:plotArea>
    <c:plotVisOnly val="1"/>
    <c:dispBlanksAs val="zero"/>
  </c:chart>
  <c:txPr>
    <a:bodyPr/>
    <a:lstStyle/>
    <a:p>
      <a:pPr>
        <a:defRPr sz="1800"/>
      </a:pPr>
      <a:endParaRPr lang="ko-KR"/>
    </a:p>
  </c:txPr>
  <c:externalData r:id="rId1"/>
</c:chartSpace>
</file>

<file path=ppt/handoutMasters/_rels/handout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Line 7"/>
          <p:cNvSpPr>
            <a:spLocks noChangeShapeType="1"/>
          </p:cNvSpPr>
          <p:nvPr/>
        </p:nvSpPr>
        <p:spPr bwMode="auto">
          <a:xfrm>
            <a:off x="481146" y="392492"/>
            <a:ext cx="5902058" cy="1601"/>
          </a:xfrm>
          <a:prstGeom prst="line">
            <a:avLst/>
          </a:prstGeom>
          <a:noFill/>
          <a:ln w="12700">
            <a:solidFill>
              <a:schemeClr val="tx1"/>
            </a:solidFill>
            <a:round/>
            <a:headEnd/>
            <a:tailEnd/>
          </a:ln>
        </p:spPr>
        <p:txBody>
          <a:bodyPr lIns="88939" tIns="44470" rIns="88939" bIns="44470"/>
          <a:lstStyle/>
          <a:p>
            <a:endParaRPr lang="ko-KR" altLang="en-US"/>
          </a:p>
        </p:txBody>
      </p:sp>
      <p:sp>
        <p:nvSpPr>
          <p:cNvPr id="44035" name="Line 10"/>
          <p:cNvSpPr>
            <a:spLocks noChangeShapeType="1"/>
          </p:cNvSpPr>
          <p:nvPr/>
        </p:nvSpPr>
        <p:spPr bwMode="auto">
          <a:xfrm>
            <a:off x="481146" y="9307627"/>
            <a:ext cx="5902058" cy="1603"/>
          </a:xfrm>
          <a:prstGeom prst="line">
            <a:avLst/>
          </a:prstGeom>
          <a:noFill/>
          <a:ln w="12700">
            <a:solidFill>
              <a:schemeClr val="tx1"/>
            </a:solidFill>
            <a:round/>
            <a:headEnd/>
            <a:tailEnd/>
          </a:ln>
        </p:spPr>
        <p:txBody>
          <a:bodyPr lIns="88939" tIns="44470" rIns="88939" bIns="44470"/>
          <a:lstStyle/>
          <a:p>
            <a:endParaRPr lang="ko-KR" altLang="en-US"/>
          </a:p>
        </p:txBody>
      </p:sp>
      <p:sp>
        <p:nvSpPr>
          <p:cNvPr id="86027" name="Rectangle 11"/>
          <p:cNvSpPr>
            <a:spLocks noGrp="1" noChangeArrowheads="1"/>
          </p:cNvSpPr>
          <p:nvPr>
            <p:ph type="hdr" sz="quarter"/>
          </p:nvPr>
        </p:nvSpPr>
        <p:spPr bwMode="auto">
          <a:xfrm>
            <a:off x="474731" y="150588"/>
            <a:ext cx="5902058" cy="174619"/>
          </a:xfrm>
          <a:prstGeom prst="rect">
            <a:avLst/>
          </a:prstGeom>
          <a:noFill/>
          <a:ln>
            <a:noFill/>
          </a:ln>
          <a:effectLst/>
          <a:extLst/>
        </p:spPr>
        <p:txBody>
          <a:bodyPr vert="horz" wrap="square" lIns="0" tIns="0" rIns="0" bIns="0" numCol="1" anchor="b" anchorCtr="0" compatLnSpc="1">
            <a:prstTxWarp prst="textNoShape">
              <a:avLst/>
            </a:prstTxWarp>
          </a:bodyPr>
          <a:lstStyle>
            <a:lvl1pPr defTabSz="961962">
              <a:spcBef>
                <a:spcPct val="0"/>
              </a:spcBef>
              <a:defRPr sz="1200">
                <a:latin typeface="Arial" charset="0"/>
                <a:ea typeface="+mn-ea"/>
                <a:cs typeface="Arial" charset="0"/>
              </a:defRPr>
            </a:lvl1pPr>
          </a:lstStyle>
          <a:p>
            <a:pPr>
              <a:defRPr/>
            </a:pPr>
            <a:r>
              <a:rPr lang="en-US"/>
              <a:t>Presentation title</a:t>
            </a:r>
          </a:p>
        </p:txBody>
      </p:sp>
      <p:pic>
        <p:nvPicPr>
          <p:cNvPr id="44037" name="Picture 12" descr="unfccc_logos+text"/>
          <p:cNvPicPr>
            <a:picLocks noChangeAspect="1" noChangeArrowheads="1"/>
          </p:cNvPicPr>
          <p:nvPr/>
        </p:nvPicPr>
        <p:blipFill>
          <a:blip r:embed="rId2" cstate="print"/>
          <a:srcRect/>
          <a:stretch>
            <a:fillRect/>
          </a:stretch>
        </p:blipFill>
        <p:spPr bwMode="auto">
          <a:xfrm>
            <a:off x="481147" y="9418167"/>
            <a:ext cx="5201189" cy="50943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4"/>
          <p:cNvSpPr>
            <a:spLocks noGrp="1" noRot="1" noChangeAspect="1" noChangeArrowheads="1" noTextEdit="1"/>
          </p:cNvSpPr>
          <p:nvPr>
            <p:ph type="sldImg" idx="2"/>
          </p:nvPr>
        </p:nvSpPr>
        <p:spPr bwMode="auto">
          <a:xfrm>
            <a:off x="931863" y="749300"/>
            <a:ext cx="5000625" cy="3751263"/>
          </a:xfrm>
          <a:prstGeom prst="rect">
            <a:avLst/>
          </a:prstGeom>
          <a:noFill/>
          <a:ln w="9525">
            <a:solidFill>
              <a:srgbClr val="000000"/>
            </a:solidFill>
            <a:miter lim="800000"/>
            <a:headEnd/>
            <a:tailEnd/>
          </a:ln>
        </p:spPr>
      </p:sp>
      <p:sp>
        <p:nvSpPr>
          <p:cNvPr id="84997" name="Rectangle 5"/>
          <p:cNvSpPr>
            <a:spLocks noGrp="1" noChangeArrowheads="1"/>
          </p:cNvSpPr>
          <p:nvPr>
            <p:ph type="body" sz="quarter" idx="3"/>
          </p:nvPr>
        </p:nvSpPr>
        <p:spPr bwMode="auto">
          <a:xfrm>
            <a:off x="914178" y="4749934"/>
            <a:ext cx="5035995" cy="4496817"/>
          </a:xfrm>
          <a:prstGeom prst="rect">
            <a:avLst/>
          </a:prstGeom>
          <a:noFill/>
          <a:ln>
            <a:noFill/>
          </a:ln>
          <a:effectLst/>
          <a:extLst/>
        </p:spPr>
        <p:txBody>
          <a:bodyPr vert="horz" wrap="square" lIns="96339" tIns="48168" rIns="96339" bIns="4816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6868" name="Line 19"/>
          <p:cNvSpPr>
            <a:spLocks noChangeShapeType="1"/>
          </p:cNvSpPr>
          <p:nvPr/>
        </p:nvSpPr>
        <p:spPr bwMode="auto">
          <a:xfrm>
            <a:off x="481146" y="392492"/>
            <a:ext cx="5902058" cy="1601"/>
          </a:xfrm>
          <a:prstGeom prst="line">
            <a:avLst/>
          </a:prstGeom>
          <a:noFill/>
          <a:ln w="12700">
            <a:solidFill>
              <a:schemeClr val="tx1"/>
            </a:solidFill>
            <a:round/>
            <a:headEnd/>
            <a:tailEnd/>
          </a:ln>
        </p:spPr>
        <p:txBody>
          <a:bodyPr lIns="88939" tIns="44470" rIns="88939" bIns="44470"/>
          <a:lstStyle/>
          <a:p>
            <a:endParaRPr lang="ko-KR" altLang="en-US"/>
          </a:p>
        </p:txBody>
      </p:sp>
      <p:sp>
        <p:nvSpPr>
          <p:cNvPr id="36869" name="Line 20"/>
          <p:cNvSpPr>
            <a:spLocks noChangeShapeType="1"/>
          </p:cNvSpPr>
          <p:nvPr/>
        </p:nvSpPr>
        <p:spPr bwMode="auto">
          <a:xfrm>
            <a:off x="481146" y="9307627"/>
            <a:ext cx="5902058" cy="1603"/>
          </a:xfrm>
          <a:prstGeom prst="line">
            <a:avLst/>
          </a:prstGeom>
          <a:noFill/>
          <a:ln w="12700">
            <a:solidFill>
              <a:schemeClr val="tx1"/>
            </a:solidFill>
            <a:round/>
            <a:headEnd/>
            <a:tailEnd/>
          </a:ln>
        </p:spPr>
        <p:txBody>
          <a:bodyPr lIns="88939" tIns="44470" rIns="88939" bIns="44470"/>
          <a:lstStyle/>
          <a:p>
            <a:endParaRPr lang="ko-KR" altLang="en-US"/>
          </a:p>
        </p:txBody>
      </p:sp>
      <p:sp>
        <p:nvSpPr>
          <p:cNvPr id="85013" name="Rectangle 21"/>
          <p:cNvSpPr>
            <a:spLocks noGrp="1" noChangeArrowheads="1"/>
          </p:cNvSpPr>
          <p:nvPr>
            <p:ph type="hdr" sz="quarter"/>
          </p:nvPr>
        </p:nvSpPr>
        <p:spPr bwMode="auto">
          <a:xfrm>
            <a:off x="474731" y="150588"/>
            <a:ext cx="5902058" cy="174619"/>
          </a:xfrm>
          <a:prstGeom prst="rect">
            <a:avLst/>
          </a:prstGeom>
          <a:noFill/>
          <a:ln>
            <a:noFill/>
          </a:ln>
          <a:effectLst/>
          <a:extLst/>
        </p:spPr>
        <p:txBody>
          <a:bodyPr vert="horz" wrap="square" lIns="0" tIns="0" rIns="0" bIns="0" numCol="1" anchor="b" anchorCtr="0" compatLnSpc="1">
            <a:prstTxWarp prst="textNoShape">
              <a:avLst/>
            </a:prstTxWarp>
          </a:bodyPr>
          <a:lstStyle>
            <a:lvl1pPr defTabSz="961962">
              <a:spcBef>
                <a:spcPct val="0"/>
              </a:spcBef>
              <a:defRPr sz="1200">
                <a:latin typeface="Arial" charset="0"/>
                <a:ea typeface="+mn-ea"/>
                <a:cs typeface="Arial" charset="0"/>
              </a:defRPr>
            </a:lvl1pPr>
          </a:lstStyle>
          <a:p>
            <a:pPr>
              <a:defRPr/>
            </a:pPr>
            <a:r>
              <a:rPr lang="en-US"/>
              <a:t>Presentation title</a:t>
            </a:r>
          </a:p>
        </p:txBody>
      </p:sp>
      <p:pic>
        <p:nvPicPr>
          <p:cNvPr id="36871" name="Picture 22" descr="unfccc_logos+text"/>
          <p:cNvPicPr>
            <a:picLocks noChangeAspect="1" noChangeArrowheads="1"/>
          </p:cNvPicPr>
          <p:nvPr/>
        </p:nvPicPr>
        <p:blipFill>
          <a:blip r:embed="rId2"/>
          <a:srcRect/>
          <a:stretch>
            <a:fillRect/>
          </a:stretch>
        </p:blipFill>
        <p:spPr bwMode="auto">
          <a:xfrm>
            <a:off x="481146" y="9418167"/>
            <a:ext cx="5900455" cy="57832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hf ftr="0" dt="0"/>
  <p:notesStyle>
    <a:lvl1pPr marL="271463" indent="-271463" algn="l" rtl="0" eaLnBrk="0" fontAlgn="base" hangingPunct="0">
      <a:spcBef>
        <a:spcPct val="30000"/>
      </a:spcBef>
      <a:spcAft>
        <a:spcPct val="0"/>
      </a:spcAft>
      <a:buChar char="•"/>
      <a:defRPr sz="1200" kern="1200">
        <a:solidFill>
          <a:schemeClr val="tx1"/>
        </a:solidFill>
        <a:latin typeface="Arial" charset="0"/>
        <a:ea typeface="Arial" pitchFamily="-1" charset="0"/>
        <a:cs typeface="Arial" charset="0"/>
      </a:defRPr>
    </a:lvl1pPr>
    <a:lvl2pPr marL="546100" indent="-273050" algn="l" rtl="0" eaLnBrk="0" fontAlgn="base" hangingPunct="0">
      <a:spcBef>
        <a:spcPct val="30000"/>
      </a:spcBef>
      <a:spcAft>
        <a:spcPct val="0"/>
      </a:spcAft>
      <a:buChar char="•"/>
      <a:defRPr sz="1200" kern="1200">
        <a:solidFill>
          <a:schemeClr val="tx1"/>
        </a:solidFill>
        <a:latin typeface="Arial" charset="0"/>
        <a:ea typeface="Arial" pitchFamily="-1" charset="0"/>
        <a:cs typeface="Arial" charset="0"/>
      </a:defRPr>
    </a:lvl2pPr>
    <a:lvl3pPr marL="800100" indent="-252413" algn="l" rtl="0" eaLnBrk="0" fontAlgn="base" hangingPunct="0">
      <a:spcBef>
        <a:spcPct val="30000"/>
      </a:spcBef>
      <a:spcAft>
        <a:spcPct val="0"/>
      </a:spcAft>
      <a:buChar char="•"/>
      <a:defRPr sz="1200" kern="1200">
        <a:solidFill>
          <a:schemeClr val="tx1"/>
        </a:solidFill>
        <a:latin typeface="Arial" charset="0"/>
        <a:ea typeface="Arial" pitchFamily="-1" charset="0"/>
        <a:cs typeface="Arial" charset="0"/>
      </a:defRPr>
    </a:lvl3pPr>
    <a:lvl4pPr marL="1073150" indent="-271463" algn="l" rtl="0" eaLnBrk="0" fontAlgn="base" hangingPunct="0">
      <a:spcBef>
        <a:spcPct val="30000"/>
      </a:spcBef>
      <a:spcAft>
        <a:spcPct val="0"/>
      </a:spcAft>
      <a:buChar char="•"/>
      <a:defRPr sz="1200" kern="1200">
        <a:solidFill>
          <a:schemeClr val="tx1"/>
        </a:solidFill>
        <a:latin typeface="Arial" charset="0"/>
        <a:ea typeface="Arial" pitchFamily="-1" charset="0"/>
        <a:cs typeface="Arial" charset="0"/>
      </a:defRPr>
    </a:lvl4pPr>
    <a:lvl5pPr marL="1346200" indent="-271463" algn="l" rtl="0" eaLnBrk="0" fontAlgn="base" hangingPunct="0">
      <a:spcBef>
        <a:spcPct val="30000"/>
      </a:spcBef>
      <a:spcAft>
        <a:spcPct val="0"/>
      </a:spcAft>
      <a:buChar char="•"/>
      <a:defRPr sz="1200" kern="1200">
        <a:solidFill>
          <a:schemeClr val="tx1"/>
        </a:solidFill>
        <a:latin typeface="Arial" charset="0"/>
        <a:ea typeface="Arial" pitchFamily="-1"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1"/>
          <p:cNvSpPr>
            <a:spLocks noGrp="1" noChangeArrowheads="1"/>
          </p:cNvSpPr>
          <p:nvPr>
            <p:ph type="hdr" sz="quarter"/>
          </p:nvPr>
        </p:nvSpPr>
        <p:spPr>
          <a:noFill/>
          <a:ln>
            <a:miter lim="800000"/>
            <a:headEnd/>
            <a:tailEnd/>
          </a:ln>
        </p:spPr>
        <p:txBody>
          <a:bodyPr/>
          <a:lstStyle/>
          <a:p>
            <a:pPr defTabSz="961644"/>
            <a:r>
              <a:rPr lang="en-US" altLang="ko-KR" dirty="0" smtClean="0">
                <a:latin typeface="Arial" pitchFamily="34" charset="0"/>
                <a:ea typeface="MS PGothic" pitchFamily="34" charset="-128"/>
                <a:cs typeface="Arial" pitchFamily="34" charset="0"/>
              </a:rPr>
              <a:t>Presentation title</a:t>
            </a: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buNone/>
            </a:pPr>
            <a:endParaRPr lang="de-DE" dirty="0"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fontAlgn="base" latinLnBrk="1">
              <a:buNone/>
            </a:pPr>
            <a:endParaRPr lang="en-US" altLang="ko-KR" sz="1200" kern="1200" baseline="0" dirty="0" smtClean="0">
              <a:solidFill>
                <a:schemeClr val="tx1"/>
              </a:solidFill>
              <a:latin typeface="Arial" charset="0"/>
              <a:ea typeface="Arial" pitchFamily="-1" charset="0"/>
              <a:cs typeface="Arial" charset="0"/>
            </a:endParaRPr>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pPr>
              <a:buNone/>
            </a:pPr>
            <a:endParaRPr lang="en-US" altLang="ko-KR" sz="1200" kern="1200" dirty="0" smtClean="0">
              <a:solidFill>
                <a:schemeClr val="tx1"/>
              </a:solidFill>
              <a:latin typeface="Arial" charset="0"/>
              <a:cs typeface="Arial"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271463" marR="0" indent="-271463" algn="l" defTabSz="914400" rtl="0" eaLnBrk="0" fontAlgn="base" latinLnBrk="0" hangingPunct="0">
              <a:lnSpc>
                <a:spcPct val="100000"/>
              </a:lnSpc>
              <a:spcBef>
                <a:spcPct val="30000"/>
              </a:spcBef>
              <a:spcAft>
                <a:spcPct val="0"/>
              </a:spcAft>
              <a:buClrTx/>
              <a:buSzTx/>
              <a:buFontTx/>
              <a:buNone/>
              <a:tabLst/>
              <a:defRPr/>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lnSpcReduction="10000"/>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pPr>
              <a:buNone/>
            </a:pPr>
            <a:endParaRPr lang="en-US" altLang="ko-KR" sz="1200" kern="1200" dirty="0" smtClean="0">
              <a:solidFill>
                <a:schemeClr val="tx1"/>
              </a:solidFill>
              <a:latin typeface="Arial" charset="0"/>
              <a:cs typeface="Arial"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fontScale="92500" lnSpcReduction="20000"/>
          </a:bodyPr>
          <a:lstStyle/>
          <a:p>
            <a:pPr>
              <a:buNone/>
            </a:pPr>
            <a:endParaRPr lang="en-US" altLang="ko-KR" baseline="0" dirty="0" smtClean="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1"/>
          <p:cNvSpPr>
            <a:spLocks noGrp="1" noChangeArrowheads="1"/>
          </p:cNvSpPr>
          <p:nvPr>
            <p:ph type="hdr" sz="quarter"/>
          </p:nvPr>
        </p:nvSpPr>
        <p:spPr/>
        <p:txBody>
          <a:bodyPr/>
          <a:lstStyle/>
          <a:p>
            <a:pPr>
              <a:defRPr/>
            </a:pPr>
            <a:r>
              <a:rPr lang="en-US"/>
              <a:t>Presentation title</a:t>
            </a: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a:buNone/>
            </a:pPr>
            <a:endParaRPr lang="de-DE" dirty="0"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fontAlgn="base" latinLnBrk="1">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lnSpcReduction="10000"/>
          </a:bodyPr>
          <a:lstStyle/>
          <a:p>
            <a:pPr>
              <a:buNone/>
            </a:pPr>
            <a:endParaRPr lang="ko-KR" altLang="en-US" dirty="0"/>
          </a:p>
        </p:txBody>
      </p:sp>
      <p:sp>
        <p:nvSpPr>
          <p:cNvPr id="4" name="머리글 개체 틀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262063"/>
            <a:ext cx="9144000" cy="4325937"/>
          </a:xfrm>
          <a:prstGeom prst="rect">
            <a:avLst/>
          </a:prstGeom>
          <a:solidFill>
            <a:schemeClr val="tx2"/>
          </a:solidFill>
          <a:ln w="9525">
            <a:noFill/>
            <a:miter lim="800000"/>
            <a:headEnd/>
            <a:tailEnd/>
          </a:ln>
          <a:effectLst/>
        </p:spPr>
        <p:txBody>
          <a:bodyPr wrap="none" anchor="ctr"/>
          <a:lstStyle/>
          <a:p>
            <a:endParaRPr lang="ko-KR" altLang="ko-KR"/>
          </a:p>
        </p:txBody>
      </p:sp>
      <p:sp>
        <p:nvSpPr>
          <p:cNvPr id="5" name="Line 9"/>
          <p:cNvSpPr>
            <a:spLocks noChangeShapeType="1"/>
          </p:cNvSpPr>
          <p:nvPr/>
        </p:nvSpPr>
        <p:spPr bwMode="auto">
          <a:xfrm>
            <a:off x="631825" y="777875"/>
            <a:ext cx="7875588" cy="1588"/>
          </a:xfrm>
          <a:prstGeom prst="line">
            <a:avLst/>
          </a:prstGeom>
          <a:noFill/>
          <a:ln w="12700">
            <a:solidFill>
              <a:schemeClr val="tx2"/>
            </a:solidFill>
            <a:round/>
            <a:headEnd/>
            <a:tailEnd/>
          </a:ln>
          <a:effectLst/>
        </p:spPr>
        <p:txBody>
          <a:bodyPr/>
          <a:lstStyle/>
          <a:p>
            <a:endParaRPr lang="ko-KR" altLang="en-US"/>
          </a:p>
        </p:txBody>
      </p:sp>
      <p:sp>
        <p:nvSpPr>
          <p:cNvPr id="6" name="Line 10"/>
          <p:cNvSpPr>
            <a:spLocks noChangeShapeType="1"/>
          </p:cNvSpPr>
          <p:nvPr/>
        </p:nvSpPr>
        <p:spPr bwMode="auto">
          <a:xfrm>
            <a:off x="631825" y="6078538"/>
            <a:ext cx="7875588" cy="1587"/>
          </a:xfrm>
          <a:prstGeom prst="line">
            <a:avLst/>
          </a:prstGeom>
          <a:noFill/>
          <a:ln w="12700">
            <a:solidFill>
              <a:schemeClr val="tx2"/>
            </a:solidFill>
            <a:round/>
            <a:headEnd/>
            <a:tailEnd/>
          </a:ln>
          <a:effectLst/>
        </p:spPr>
        <p:txBody>
          <a:bodyPr/>
          <a:lstStyle/>
          <a:p>
            <a:endParaRPr lang="ko-KR" altLang="en-US"/>
          </a:p>
        </p:txBody>
      </p:sp>
      <p:sp>
        <p:nvSpPr>
          <p:cNvPr id="159747" name="Rectangle 3"/>
          <p:cNvSpPr>
            <a:spLocks noGrp="1" noChangeArrowheads="1"/>
          </p:cNvSpPr>
          <p:nvPr>
            <p:ph type="ctrTitle"/>
          </p:nvPr>
        </p:nvSpPr>
        <p:spPr>
          <a:xfrm>
            <a:off x="627063" y="2205038"/>
            <a:ext cx="7881937" cy="1439862"/>
          </a:xfrm>
        </p:spPr>
        <p:txBody>
          <a:bodyPr/>
          <a:lstStyle>
            <a:lvl1pPr>
              <a:lnSpc>
                <a:spcPts val="5600"/>
              </a:lnSpc>
              <a:defRPr sz="5000">
                <a:solidFill>
                  <a:schemeClr val="bg1"/>
                </a:solidFill>
              </a:defRPr>
            </a:lvl1pPr>
          </a:lstStyle>
          <a:p>
            <a:pPr lvl="0"/>
            <a:r>
              <a:rPr lang="en-US" noProof="0" smtClean="0"/>
              <a:t>Click to edit Master title style</a:t>
            </a:r>
          </a:p>
        </p:txBody>
      </p:sp>
      <p:sp>
        <p:nvSpPr>
          <p:cNvPr id="159748" name="Rectangle 4"/>
          <p:cNvSpPr>
            <a:spLocks noGrp="1" noChangeArrowheads="1"/>
          </p:cNvSpPr>
          <p:nvPr>
            <p:ph type="subTitle" idx="1"/>
          </p:nvPr>
        </p:nvSpPr>
        <p:spPr>
          <a:xfrm>
            <a:off x="625475" y="3922713"/>
            <a:ext cx="7881938" cy="758825"/>
          </a:xfrm>
        </p:spPr>
        <p:txBody>
          <a:bodyPr/>
          <a:lstStyle>
            <a:lvl1pPr marL="0" indent="0">
              <a:buFontTx/>
              <a:buNone/>
              <a:defRPr>
                <a:solidFill>
                  <a:schemeClr val="bg1"/>
                </a:solidFill>
              </a:defRPr>
            </a:lvl1pPr>
          </a:lstStyle>
          <a:p>
            <a:pPr lvl="0"/>
            <a:r>
              <a:rPr lang="en-US" noProof="0" smtClean="0"/>
              <a:t>Click to edit Master subtitle style</a:t>
            </a:r>
          </a:p>
        </p:txBody>
      </p:sp>
      <p:sp>
        <p:nvSpPr>
          <p:cNvPr id="9" name="Rectangle 7"/>
          <p:cNvSpPr>
            <a:spLocks noGrp="1" noChangeArrowheads="1"/>
          </p:cNvSpPr>
          <p:nvPr>
            <p:ph type="dt" sz="quarter" idx="10"/>
          </p:nvPr>
        </p:nvSpPr>
        <p:spPr bwMode="auto">
          <a:xfrm>
            <a:off x="3273425" y="6505575"/>
            <a:ext cx="5230813" cy="179388"/>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spcBef>
                <a:spcPct val="0"/>
              </a:spcBef>
              <a:defRPr sz="1200"/>
            </a:lvl1pPr>
          </a:lstStyle>
          <a:p>
            <a:r>
              <a:rPr lang="en-US" altLang="ko-KR" dirty="0" err="1" smtClean="0"/>
              <a:t>GnL</a:t>
            </a:r>
            <a:r>
              <a:rPr lang="en-US" altLang="ko-KR" dirty="0" smtClean="0"/>
              <a:t> Co., Ltd. / </a:t>
            </a:r>
            <a:r>
              <a:rPr lang="en-US" altLang="ko-KR" dirty="0" err="1" smtClean="0"/>
              <a:t>Daejeon</a:t>
            </a:r>
            <a:r>
              <a:rPr lang="en-US" altLang="ko-KR" dirty="0" smtClean="0"/>
              <a:t> Korea</a:t>
            </a:r>
            <a:endParaRPr lang="de-DE" dirty="0"/>
          </a:p>
        </p:txBody>
      </p:sp>
      <p:sp>
        <p:nvSpPr>
          <p:cNvPr id="10" name="Rectangle 8"/>
          <p:cNvSpPr>
            <a:spLocks noGrp="1" noChangeArrowheads="1"/>
          </p:cNvSpPr>
          <p:nvPr>
            <p:ph type="ftr" sz="quarter" idx="11"/>
          </p:nvPr>
        </p:nvSpPr>
        <p:spPr bwMode="auto">
          <a:xfrm>
            <a:off x="3273425" y="6261100"/>
            <a:ext cx="5230813" cy="179388"/>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spcBef>
                <a:spcPct val="0"/>
              </a:spcBef>
              <a:defRPr sz="1200" b="1" i="1">
                <a:latin typeface="Arial" pitchFamily="34" charset="0"/>
                <a:ea typeface="ＭＳ Ｐゴシック" pitchFamily="34" charset="-128"/>
              </a:defRPr>
            </a:lvl1pPr>
          </a:lstStyle>
          <a:p>
            <a:pPr>
              <a:defRPr/>
            </a:pPr>
            <a:r>
              <a:rPr lang="de-DE" dirty="0" smtClean="0"/>
              <a:t>Minkyo Yin, General Manager</a:t>
            </a:r>
            <a:endParaRPr lang="de-DE" dirty="0"/>
          </a:p>
        </p:txBody>
      </p:sp>
      <p:sp>
        <p:nvSpPr>
          <p:cNvPr id="11" name="TextBox 10"/>
          <p:cNvSpPr txBox="1"/>
          <p:nvPr userDrawn="1"/>
        </p:nvSpPr>
        <p:spPr>
          <a:xfrm>
            <a:off x="683568" y="332656"/>
            <a:ext cx="6269345" cy="400110"/>
          </a:xfrm>
          <a:prstGeom prst="rect">
            <a:avLst/>
          </a:prstGeom>
          <a:noFill/>
        </p:spPr>
        <p:txBody>
          <a:bodyPr wrap="none" rtlCol="0">
            <a:spAutoFit/>
          </a:bodyPr>
          <a:lstStyle/>
          <a:p>
            <a:r>
              <a:rPr lang="en-US" altLang="ko-KR" sz="2000" dirty="0" smtClean="0">
                <a:latin typeface="Times New Roman" pitchFamily="18" charset="0"/>
                <a:cs typeface="Times New Roman" pitchFamily="18" charset="0"/>
              </a:rPr>
              <a:t>The</a:t>
            </a:r>
            <a:r>
              <a:rPr lang="en-US" altLang="ko-KR" sz="2000" baseline="0" dirty="0" smtClean="0">
                <a:latin typeface="Times New Roman" pitchFamily="18" charset="0"/>
                <a:cs typeface="Times New Roman" pitchFamily="18" charset="0"/>
              </a:rPr>
              <a:t> 5</a:t>
            </a:r>
            <a:r>
              <a:rPr lang="en-US" altLang="ko-KR" sz="2000" baseline="30000" dirty="0" smtClean="0">
                <a:latin typeface="Times New Roman" pitchFamily="18" charset="0"/>
                <a:cs typeface="Times New Roman" pitchFamily="18" charset="0"/>
              </a:rPr>
              <a:t>th</a:t>
            </a:r>
            <a:r>
              <a:rPr lang="en-US" altLang="ko-KR" sz="2000" baseline="0" dirty="0" smtClean="0">
                <a:latin typeface="Times New Roman" pitchFamily="18" charset="0"/>
                <a:cs typeface="Times New Roman" pitchFamily="18" charset="0"/>
              </a:rPr>
              <a:t> Asia-Pacific GAW Workshop on Greenhouse Gases</a:t>
            </a:r>
            <a:endParaRPr lang="ko-KR" altLang="en-US" sz="2000" dirty="0">
              <a:latin typeface="Times New Roman" pitchFamily="18" charset="0"/>
              <a:cs typeface="Times New Roman" pitchFamily="18" charset="0"/>
            </a:endParaRPr>
          </a:p>
        </p:txBody>
      </p:sp>
      <p:pic>
        <p:nvPicPr>
          <p:cNvPr id="12" name="Picture 2" descr="gnl_logo"/>
          <p:cNvPicPr>
            <a:picLocks noChangeAspect="1" noChangeArrowheads="1"/>
          </p:cNvPicPr>
          <p:nvPr userDrawn="1"/>
        </p:nvPicPr>
        <p:blipFill>
          <a:blip r:embed="rId2" cstate="print"/>
          <a:srcRect/>
          <a:stretch>
            <a:fillRect/>
          </a:stretch>
        </p:blipFill>
        <p:spPr bwMode="auto">
          <a:xfrm>
            <a:off x="251520" y="6131768"/>
            <a:ext cx="1562100" cy="6096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7325" y="309563"/>
            <a:ext cx="1966913" cy="52816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309563"/>
            <a:ext cx="5749925" cy="52816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35000" y="309563"/>
            <a:ext cx="7869238" cy="3143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35000" y="1263650"/>
            <a:ext cx="7867650" cy="4327525"/>
          </a:xfrm>
        </p:spPr>
        <p:txBody>
          <a:bodyPr/>
          <a:lstStyle/>
          <a:p>
            <a:pPr lvl="0"/>
            <a:r>
              <a:rPr lang="en-US" noProof="0" smtClean="0"/>
              <a:t>Click icon to add table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1263650"/>
            <a:ext cx="3857625" cy="4327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263650"/>
            <a:ext cx="3857625" cy="4327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1263650"/>
            <a:ext cx="136525" cy="4325938"/>
          </a:xfrm>
          <a:prstGeom prst="rect">
            <a:avLst/>
          </a:prstGeom>
          <a:solidFill>
            <a:srgbClr val="000000"/>
          </a:solidFill>
          <a:ln w="9525">
            <a:noFill/>
            <a:miter lim="800000"/>
            <a:headEnd/>
            <a:tailEnd/>
          </a:ln>
          <a:effectLst/>
        </p:spPr>
        <p:txBody>
          <a:bodyPr wrap="none" anchor="ctr"/>
          <a:lstStyle/>
          <a:p>
            <a:endParaRPr lang="ko-KR" altLang="ko-KR"/>
          </a:p>
        </p:txBody>
      </p:sp>
      <p:sp>
        <p:nvSpPr>
          <p:cNvPr id="7171" name="Rectangle 3"/>
          <p:cNvSpPr>
            <a:spLocks noChangeArrowheads="1"/>
          </p:cNvSpPr>
          <p:nvPr/>
        </p:nvSpPr>
        <p:spPr bwMode="auto">
          <a:xfrm>
            <a:off x="9007475" y="1263650"/>
            <a:ext cx="136525" cy="4325938"/>
          </a:xfrm>
          <a:prstGeom prst="rect">
            <a:avLst/>
          </a:prstGeom>
          <a:solidFill>
            <a:schemeClr val="tx2"/>
          </a:solidFill>
          <a:ln w="9525">
            <a:noFill/>
            <a:miter lim="800000"/>
            <a:headEnd/>
            <a:tailEnd/>
          </a:ln>
          <a:effectLst/>
        </p:spPr>
        <p:txBody>
          <a:bodyPr wrap="none" anchor="ctr"/>
          <a:lstStyle/>
          <a:p>
            <a:endParaRPr lang="ko-KR" altLang="ko-KR"/>
          </a:p>
        </p:txBody>
      </p:sp>
      <p:sp>
        <p:nvSpPr>
          <p:cNvPr id="7172" name="Rectangle 4"/>
          <p:cNvSpPr>
            <a:spLocks noGrp="1" noChangeArrowheads="1"/>
          </p:cNvSpPr>
          <p:nvPr>
            <p:ph type="title"/>
          </p:nvPr>
        </p:nvSpPr>
        <p:spPr bwMode="auto">
          <a:xfrm>
            <a:off x="635000" y="260647"/>
            <a:ext cx="7869238" cy="50405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US" altLang="ko-KR" dirty="0" smtClean="0"/>
              <a:t>Click to edit Master title style</a:t>
            </a:r>
          </a:p>
        </p:txBody>
      </p:sp>
      <p:sp>
        <p:nvSpPr>
          <p:cNvPr id="7173" name="Rectangle 5"/>
          <p:cNvSpPr>
            <a:spLocks noGrp="1" noChangeArrowheads="1"/>
          </p:cNvSpPr>
          <p:nvPr>
            <p:ph type="body" idx="1"/>
          </p:nvPr>
        </p:nvSpPr>
        <p:spPr bwMode="auto">
          <a:xfrm>
            <a:off x="635000" y="1263650"/>
            <a:ext cx="7867650" cy="43275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7174" name="Line 7"/>
          <p:cNvSpPr>
            <a:spLocks noChangeShapeType="1"/>
          </p:cNvSpPr>
          <p:nvPr/>
        </p:nvSpPr>
        <p:spPr bwMode="auto">
          <a:xfrm>
            <a:off x="631825" y="777875"/>
            <a:ext cx="7875588" cy="1588"/>
          </a:xfrm>
          <a:prstGeom prst="line">
            <a:avLst/>
          </a:prstGeom>
          <a:noFill/>
          <a:ln w="12700">
            <a:solidFill>
              <a:schemeClr val="tx2"/>
            </a:solidFill>
            <a:round/>
            <a:headEnd/>
            <a:tailEnd/>
          </a:ln>
          <a:effectLst/>
        </p:spPr>
        <p:txBody>
          <a:bodyPr/>
          <a:lstStyle/>
          <a:p>
            <a:endParaRPr lang="ko-KR" altLang="en-US"/>
          </a:p>
        </p:txBody>
      </p:sp>
      <p:sp>
        <p:nvSpPr>
          <p:cNvPr id="7175" name="Line 8"/>
          <p:cNvSpPr>
            <a:spLocks noChangeShapeType="1"/>
          </p:cNvSpPr>
          <p:nvPr/>
        </p:nvSpPr>
        <p:spPr bwMode="auto">
          <a:xfrm>
            <a:off x="631825" y="6078538"/>
            <a:ext cx="7875588" cy="1587"/>
          </a:xfrm>
          <a:prstGeom prst="line">
            <a:avLst/>
          </a:prstGeom>
          <a:noFill/>
          <a:ln w="12700">
            <a:solidFill>
              <a:schemeClr val="tx2"/>
            </a:solidFill>
            <a:round/>
            <a:headEnd/>
            <a:tailEnd/>
          </a:ln>
          <a:effectLst/>
        </p:spPr>
        <p:txBody>
          <a:bodyPr/>
          <a:lstStyle/>
          <a:p>
            <a:endParaRPr lang="ko-KR" altLang="en-US"/>
          </a:p>
        </p:txBody>
      </p:sp>
      <p:pic>
        <p:nvPicPr>
          <p:cNvPr id="9" name="Picture 2" descr="gnl_logo"/>
          <p:cNvPicPr>
            <a:picLocks noChangeAspect="1" noChangeArrowheads="1"/>
          </p:cNvPicPr>
          <p:nvPr userDrawn="1"/>
        </p:nvPicPr>
        <p:blipFill>
          <a:blip r:embed="rId14" cstate="print"/>
          <a:srcRect/>
          <a:stretch>
            <a:fillRect/>
          </a:stretch>
        </p:blipFill>
        <p:spPr bwMode="auto">
          <a:xfrm>
            <a:off x="251520" y="6131768"/>
            <a:ext cx="1562100" cy="609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858" r:id="rId1"/>
    <p:sldLayoutId id="2147484832" r:id="rId2"/>
    <p:sldLayoutId id="2147484833" r:id="rId3"/>
    <p:sldLayoutId id="2147484834" r:id="rId4"/>
    <p:sldLayoutId id="2147484835" r:id="rId5"/>
    <p:sldLayoutId id="2147484836" r:id="rId6"/>
    <p:sldLayoutId id="2147484837" r:id="rId7"/>
    <p:sldLayoutId id="2147484838" r:id="rId8"/>
    <p:sldLayoutId id="2147484839" r:id="rId9"/>
    <p:sldLayoutId id="2147484840" r:id="rId10"/>
    <p:sldLayoutId id="2147484841" r:id="rId11"/>
    <p:sldLayoutId id="2147484842" r:id="rId12"/>
  </p:sldLayoutIdLst>
  <p:txStyles>
    <p:titleStyle>
      <a:lvl1pPr algn="l" rtl="0" eaLnBrk="0" fontAlgn="base" hangingPunct="0">
        <a:lnSpc>
          <a:spcPts val="1500"/>
        </a:lnSpc>
        <a:spcBef>
          <a:spcPct val="0"/>
        </a:spcBef>
        <a:spcAft>
          <a:spcPct val="0"/>
        </a:spcAft>
        <a:defRPr sz="3200" b="1">
          <a:solidFill>
            <a:schemeClr val="tx2"/>
          </a:solidFill>
          <a:latin typeface="+mj-lt"/>
          <a:ea typeface="+mj-ea"/>
          <a:cs typeface="+mj-cs"/>
        </a:defRPr>
      </a:lvl1pPr>
      <a:lvl2pPr algn="l" rtl="0" eaLnBrk="0" fontAlgn="base" hangingPunct="0">
        <a:lnSpc>
          <a:spcPts val="1500"/>
        </a:lnSpc>
        <a:spcBef>
          <a:spcPct val="0"/>
        </a:spcBef>
        <a:spcAft>
          <a:spcPct val="0"/>
        </a:spcAft>
        <a:defRPr sz="1200">
          <a:solidFill>
            <a:schemeClr val="tx2"/>
          </a:solidFill>
          <a:latin typeface="Arial" pitchFamily="34" charset="0"/>
          <a:cs typeface="Arial" pitchFamily="34" charset="0"/>
        </a:defRPr>
      </a:lvl2pPr>
      <a:lvl3pPr algn="l" rtl="0" eaLnBrk="0" fontAlgn="base" hangingPunct="0">
        <a:lnSpc>
          <a:spcPts val="1500"/>
        </a:lnSpc>
        <a:spcBef>
          <a:spcPct val="0"/>
        </a:spcBef>
        <a:spcAft>
          <a:spcPct val="0"/>
        </a:spcAft>
        <a:defRPr sz="1200">
          <a:solidFill>
            <a:schemeClr val="tx2"/>
          </a:solidFill>
          <a:latin typeface="Arial" pitchFamily="34" charset="0"/>
          <a:cs typeface="Arial" pitchFamily="34" charset="0"/>
        </a:defRPr>
      </a:lvl3pPr>
      <a:lvl4pPr algn="l" rtl="0" eaLnBrk="0" fontAlgn="base" hangingPunct="0">
        <a:lnSpc>
          <a:spcPts val="1500"/>
        </a:lnSpc>
        <a:spcBef>
          <a:spcPct val="0"/>
        </a:spcBef>
        <a:spcAft>
          <a:spcPct val="0"/>
        </a:spcAft>
        <a:defRPr sz="1200">
          <a:solidFill>
            <a:schemeClr val="tx2"/>
          </a:solidFill>
          <a:latin typeface="Arial" pitchFamily="34" charset="0"/>
          <a:cs typeface="Arial" pitchFamily="34" charset="0"/>
        </a:defRPr>
      </a:lvl4pPr>
      <a:lvl5pPr algn="l" rtl="0" eaLnBrk="0" fontAlgn="base" hangingPunct="0">
        <a:lnSpc>
          <a:spcPts val="1500"/>
        </a:lnSpc>
        <a:spcBef>
          <a:spcPct val="0"/>
        </a:spcBef>
        <a:spcAft>
          <a:spcPct val="0"/>
        </a:spcAft>
        <a:defRPr sz="1200">
          <a:solidFill>
            <a:schemeClr val="tx2"/>
          </a:solidFill>
          <a:latin typeface="Arial" pitchFamily="34" charset="0"/>
          <a:cs typeface="Arial" pitchFamily="34" charset="0"/>
        </a:defRPr>
      </a:lvl5pPr>
      <a:lvl6pPr marL="457200" algn="l" rtl="0" eaLnBrk="1" fontAlgn="base" hangingPunct="1">
        <a:lnSpc>
          <a:spcPts val="1500"/>
        </a:lnSpc>
        <a:spcBef>
          <a:spcPct val="0"/>
        </a:spcBef>
        <a:spcAft>
          <a:spcPct val="0"/>
        </a:spcAft>
        <a:defRPr sz="1200">
          <a:solidFill>
            <a:schemeClr val="tx2"/>
          </a:solidFill>
          <a:latin typeface="Arial" pitchFamily="34" charset="0"/>
          <a:cs typeface="Arial" pitchFamily="34" charset="0"/>
        </a:defRPr>
      </a:lvl6pPr>
      <a:lvl7pPr marL="914400" algn="l" rtl="0" eaLnBrk="1" fontAlgn="base" hangingPunct="1">
        <a:lnSpc>
          <a:spcPts val="1500"/>
        </a:lnSpc>
        <a:spcBef>
          <a:spcPct val="0"/>
        </a:spcBef>
        <a:spcAft>
          <a:spcPct val="0"/>
        </a:spcAft>
        <a:defRPr sz="1200">
          <a:solidFill>
            <a:schemeClr val="tx2"/>
          </a:solidFill>
          <a:latin typeface="Arial" pitchFamily="34" charset="0"/>
          <a:cs typeface="Arial" pitchFamily="34" charset="0"/>
        </a:defRPr>
      </a:lvl7pPr>
      <a:lvl8pPr marL="1371600" algn="l" rtl="0" eaLnBrk="1" fontAlgn="base" hangingPunct="1">
        <a:lnSpc>
          <a:spcPts val="1500"/>
        </a:lnSpc>
        <a:spcBef>
          <a:spcPct val="0"/>
        </a:spcBef>
        <a:spcAft>
          <a:spcPct val="0"/>
        </a:spcAft>
        <a:defRPr sz="1200">
          <a:solidFill>
            <a:schemeClr val="tx2"/>
          </a:solidFill>
          <a:latin typeface="Arial" pitchFamily="34" charset="0"/>
          <a:cs typeface="Arial" pitchFamily="34" charset="0"/>
        </a:defRPr>
      </a:lvl8pPr>
      <a:lvl9pPr marL="1828800" algn="l" rtl="0" eaLnBrk="1" fontAlgn="base" hangingPunct="1">
        <a:lnSpc>
          <a:spcPts val="1500"/>
        </a:lnSpc>
        <a:spcBef>
          <a:spcPct val="0"/>
        </a:spcBef>
        <a:spcAft>
          <a:spcPct val="0"/>
        </a:spcAft>
        <a:defRPr sz="1200">
          <a:solidFill>
            <a:schemeClr val="tx2"/>
          </a:solidFill>
          <a:latin typeface="Arial" pitchFamily="34" charset="0"/>
          <a:cs typeface="Arial" pitchFamily="34" charset="0"/>
        </a:defRPr>
      </a:lvl9pPr>
    </p:titleStyle>
    <p:bodyStyle>
      <a:lvl1pPr marL="269875" indent="-269875" algn="l" rtl="0" eaLnBrk="0" fontAlgn="base" hangingPunct="0">
        <a:lnSpc>
          <a:spcPts val="2400"/>
        </a:lnSpc>
        <a:spcBef>
          <a:spcPct val="0"/>
        </a:spcBef>
        <a:spcAft>
          <a:spcPct val="0"/>
        </a:spcAft>
        <a:buClr>
          <a:schemeClr val="tx1"/>
        </a:buClr>
        <a:buChar char="•"/>
        <a:defRPr sz="1500">
          <a:solidFill>
            <a:schemeClr val="tx1"/>
          </a:solidFill>
          <a:latin typeface="+mn-lt"/>
          <a:ea typeface="+mn-ea"/>
          <a:cs typeface="+mn-cs"/>
        </a:defRPr>
      </a:lvl1pPr>
      <a:lvl2pPr marL="628650" indent="-357188" algn="l" rtl="0" eaLnBrk="0" fontAlgn="base" hangingPunct="0">
        <a:lnSpc>
          <a:spcPts val="2400"/>
        </a:lnSpc>
        <a:spcBef>
          <a:spcPct val="0"/>
        </a:spcBef>
        <a:spcAft>
          <a:spcPct val="0"/>
        </a:spcAft>
        <a:buClr>
          <a:schemeClr val="tx1"/>
        </a:buClr>
        <a:buAutoNum type="alphaLcParenR"/>
        <a:defRPr sz="1500">
          <a:solidFill>
            <a:schemeClr val="tx1"/>
          </a:solidFill>
          <a:latin typeface="+mn-lt"/>
          <a:cs typeface="+mn-cs"/>
        </a:defRPr>
      </a:lvl2pPr>
      <a:lvl3pPr marL="900113" indent="-269875" algn="l" rtl="0" eaLnBrk="0" fontAlgn="base" hangingPunct="0">
        <a:lnSpc>
          <a:spcPts val="2400"/>
        </a:lnSpc>
        <a:spcBef>
          <a:spcPct val="0"/>
        </a:spcBef>
        <a:spcAft>
          <a:spcPct val="0"/>
        </a:spcAft>
        <a:buClr>
          <a:schemeClr val="tx1"/>
        </a:buClr>
        <a:buChar char="•"/>
        <a:defRPr sz="1500">
          <a:solidFill>
            <a:schemeClr val="tx1"/>
          </a:solidFill>
          <a:latin typeface="+mn-lt"/>
          <a:cs typeface="+mn-cs"/>
        </a:defRPr>
      </a:lvl3pPr>
      <a:lvl4pPr marL="1169988" indent="-268288" algn="l" rtl="0" eaLnBrk="0" fontAlgn="base" hangingPunct="0">
        <a:lnSpc>
          <a:spcPts val="2400"/>
        </a:lnSpc>
        <a:spcBef>
          <a:spcPct val="0"/>
        </a:spcBef>
        <a:spcAft>
          <a:spcPct val="0"/>
        </a:spcAft>
        <a:buClr>
          <a:schemeClr val="tx1"/>
        </a:buClr>
        <a:buChar char="•"/>
        <a:defRPr sz="1500">
          <a:solidFill>
            <a:schemeClr val="tx1"/>
          </a:solidFill>
          <a:latin typeface="+mn-lt"/>
          <a:cs typeface="+mn-cs"/>
        </a:defRPr>
      </a:lvl4pPr>
      <a:lvl5pPr marL="1438275" indent="-266700" algn="l" rtl="0" eaLnBrk="0" fontAlgn="base" hangingPunct="0">
        <a:lnSpc>
          <a:spcPts val="2400"/>
        </a:lnSpc>
        <a:spcBef>
          <a:spcPct val="0"/>
        </a:spcBef>
        <a:spcAft>
          <a:spcPct val="0"/>
        </a:spcAft>
        <a:buClr>
          <a:schemeClr val="tx1"/>
        </a:buClr>
        <a:buChar char="•"/>
        <a:defRPr sz="1500">
          <a:solidFill>
            <a:schemeClr val="tx1"/>
          </a:solidFill>
          <a:latin typeface="+mn-lt"/>
          <a:cs typeface="+mn-cs"/>
        </a:defRPr>
      </a:lvl5pPr>
      <a:lvl6pPr marL="1895475" indent="-266700" algn="l" rtl="0" eaLnBrk="1" fontAlgn="base" hangingPunct="1">
        <a:lnSpc>
          <a:spcPts val="2400"/>
        </a:lnSpc>
        <a:spcBef>
          <a:spcPct val="0"/>
        </a:spcBef>
        <a:spcAft>
          <a:spcPct val="0"/>
        </a:spcAft>
        <a:buClr>
          <a:schemeClr val="tx1"/>
        </a:buClr>
        <a:buChar char="•"/>
        <a:defRPr sz="1500">
          <a:solidFill>
            <a:schemeClr val="tx1"/>
          </a:solidFill>
          <a:latin typeface="+mn-lt"/>
          <a:cs typeface="+mn-cs"/>
        </a:defRPr>
      </a:lvl6pPr>
      <a:lvl7pPr marL="2352675" indent="-266700" algn="l" rtl="0" eaLnBrk="1" fontAlgn="base" hangingPunct="1">
        <a:lnSpc>
          <a:spcPts val="2400"/>
        </a:lnSpc>
        <a:spcBef>
          <a:spcPct val="0"/>
        </a:spcBef>
        <a:spcAft>
          <a:spcPct val="0"/>
        </a:spcAft>
        <a:buClr>
          <a:schemeClr val="tx1"/>
        </a:buClr>
        <a:buChar char="•"/>
        <a:defRPr sz="1500">
          <a:solidFill>
            <a:schemeClr val="tx1"/>
          </a:solidFill>
          <a:latin typeface="+mn-lt"/>
          <a:cs typeface="+mn-cs"/>
        </a:defRPr>
      </a:lvl7pPr>
      <a:lvl8pPr marL="2809875" indent="-266700" algn="l" rtl="0" eaLnBrk="1" fontAlgn="base" hangingPunct="1">
        <a:lnSpc>
          <a:spcPts val="2400"/>
        </a:lnSpc>
        <a:spcBef>
          <a:spcPct val="0"/>
        </a:spcBef>
        <a:spcAft>
          <a:spcPct val="0"/>
        </a:spcAft>
        <a:buClr>
          <a:schemeClr val="tx1"/>
        </a:buClr>
        <a:buChar char="•"/>
        <a:defRPr sz="1500">
          <a:solidFill>
            <a:schemeClr val="tx1"/>
          </a:solidFill>
          <a:latin typeface="+mn-lt"/>
          <a:cs typeface="+mn-cs"/>
        </a:defRPr>
      </a:lvl8pPr>
      <a:lvl9pPr marL="3267075" indent="-266700" algn="l" rtl="0" eaLnBrk="1" fontAlgn="base" hangingPunct="1">
        <a:lnSpc>
          <a:spcPts val="2400"/>
        </a:lnSpc>
        <a:spcBef>
          <a:spcPct val="0"/>
        </a:spcBef>
        <a:spcAft>
          <a:spcPct val="0"/>
        </a:spcAft>
        <a:buClr>
          <a:schemeClr val="tx1"/>
        </a:buClr>
        <a:buChar char="•"/>
        <a:defRPr sz="15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o.kr/url?sa=i&amp;rct=j&amp;q=&amp;esrc=s&amp;frm=1&amp;source=images&amp;cd=&amp;cad=rja&amp;docid=tkrXrePk8MNzwM&amp;tbnid=GO0CWHnIMxRRaM:&amp;ved=0CAUQjRw&amp;url=http://www.s21.co.kr/news_proc/news_contents.jsp?ncd=1251&amp;ei=JitnUqqON8T-iAfqnICQDw&amp;bvm=bv.55123115,d.aGc&amp;psig=AFQjCNErgX6qoHh8D40vRz5w33bZy3WnuQ&amp;ust=1382579147039685" TargetMode="External"/><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hyperlink" Target="http://www.google.co.kr/url?sa=i&amp;rct=j&amp;q=&amp;esrc=s&amp;frm=1&amp;source=images&amp;cd=&amp;cad=rja&amp;docid=c1LA0zBb1_1VJM&amp;tbnid=lkqL32CbeIEEjM:&amp;ved=0CAUQjRw&amp;url=http://www.axisindia.in/axis-permapur-products.html&amp;ei=mC1nUqulCoPxiAeqwoG4BA&amp;bvm=bv.55123115,d.aGc&amp;psig=AFQjCNFPhon4SIXH731Za-trMFLhc8oCyw&amp;ust=1382579945896392" TargetMode="Externa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27063" y="2060575"/>
            <a:ext cx="7881937" cy="1204913"/>
          </a:xfrm>
        </p:spPr>
        <p:txBody>
          <a:bodyPr/>
          <a:lstStyle/>
          <a:p>
            <a:pPr eaLnBrk="1" hangingPunct="1"/>
            <a:r>
              <a:rPr lang="en-US" altLang="ko-KR" sz="2800" dirty="0" smtClean="0"/>
              <a:t>Development of Remote Controlled Dehumidification System for GHG Analyzers</a:t>
            </a:r>
            <a:endParaRPr lang="de-DE" sz="2800" dirty="0" smtClean="0">
              <a:ea typeface="MS PGothic" pitchFamily="34" charset="-128"/>
            </a:endParaRPr>
          </a:p>
        </p:txBody>
      </p:sp>
      <p:sp>
        <p:nvSpPr>
          <p:cNvPr id="24579" name="Rectangle 3"/>
          <p:cNvSpPr>
            <a:spLocks noGrp="1" noChangeArrowheads="1"/>
          </p:cNvSpPr>
          <p:nvPr>
            <p:ph type="subTitle" idx="1"/>
          </p:nvPr>
        </p:nvSpPr>
        <p:spPr>
          <a:xfrm>
            <a:off x="625475" y="3965575"/>
            <a:ext cx="7881938" cy="1263625"/>
          </a:xfrm>
        </p:spPr>
        <p:txBody>
          <a:bodyPr/>
          <a:lstStyle/>
          <a:p>
            <a:pPr eaLnBrk="1" hangingPunct="1"/>
            <a:r>
              <a:rPr lang="en-US" altLang="ko-KR" b="1" dirty="0" smtClean="0"/>
              <a:t>Min </a:t>
            </a:r>
            <a:r>
              <a:rPr lang="en-US" altLang="ko-KR" b="1" dirty="0" err="1" smtClean="0"/>
              <a:t>Kyo</a:t>
            </a:r>
            <a:r>
              <a:rPr lang="en-US" altLang="ko-KR" b="1" dirty="0" smtClean="0"/>
              <a:t> Yin,</a:t>
            </a:r>
            <a:r>
              <a:rPr lang="en-US" altLang="ko-KR" b="1" baseline="30000" dirty="0" smtClean="0"/>
              <a:t> </a:t>
            </a:r>
            <a:r>
              <a:rPr lang="en-US" altLang="ko-KR" b="1" dirty="0" smtClean="0"/>
              <a:t> </a:t>
            </a:r>
            <a:r>
              <a:rPr lang="en-US" altLang="ko-KR" b="1" dirty="0" err="1" smtClean="0"/>
              <a:t>Haeyoung</a:t>
            </a:r>
            <a:r>
              <a:rPr lang="en-US" altLang="ko-KR" b="1" dirty="0" smtClean="0"/>
              <a:t> Lee(KMA),  and Jung </a:t>
            </a:r>
            <a:r>
              <a:rPr lang="en-US" altLang="ko-KR" b="1" dirty="0" err="1" smtClean="0"/>
              <a:t>Shik</a:t>
            </a:r>
            <a:r>
              <a:rPr lang="en-US" altLang="ko-KR" b="1" dirty="0" smtClean="0"/>
              <a:t> Lim(KRISS)</a:t>
            </a:r>
            <a:endParaRPr lang="en-GB" b="1" dirty="0" smtClean="0">
              <a:ea typeface="MS PGothic" pitchFamily="34" charset="-128"/>
            </a:endParaRPr>
          </a:p>
          <a:p>
            <a:pPr eaLnBrk="1" hangingPunct="1"/>
            <a:r>
              <a:rPr lang="en-GB" b="1" dirty="0" smtClean="0">
                <a:ea typeface="MS PGothic" pitchFamily="34" charset="-128"/>
              </a:rPr>
              <a:t>5th session. Carbon Cycle, Other Trace Gases and New Technology</a:t>
            </a:r>
          </a:p>
          <a:p>
            <a:pPr eaLnBrk="1" hangingPunct="1"/>
            <a:r>
              <a:rPr lang="en-US" altLang="ko-KR" dirty="0" smtClean="0">
                <a:ea typeface="MS PGothic" pitchFamily="34" charset="-128"/>
              </a:rPr>
              <a:t>JEJU, 24 October 2013.</a:t>
            </a:r>
            <a:endParaRPr lang="de-DE" dirty="0" smtClean="0">
              <a:ea typeface="MS PGothic" pitchFamily="34" charset="-128"/>
            </a:endParaRPr>
          </a:p>
        </p:txBody>
      </p:sp>
      <p:sp>
        <p:nvSpPr>
          <p:cNvPr id="24580" name="Rectangle 37"/>
          <p:cNvSpPr>
            <a:spLocks noGrp="1" noChangeArrowheads="1"/>
          </p:cNvSpPr>
          <p:nvPr>
            <p:ph type="ftr" sz="quarter" idx="11"/>
          </p:nvPr>
        </p:nvSpPr>
        <p:spPr>
          <a:xfrm>
            <a:off x="2123728" y="6176788"/>
            <a:ext cx="6383685" cy="636588"/>
          </a:xfrm>
          <a:noFill/>
          <a:ln>
            <a:miter lim="800000"/>
            <a:headEnd/>
            <a:tailEnd/>
          </a:ln>
        </p:spPr>
        <p:txBody>
          <a:bodyPr/>
          <a:lstStyle/>
          <a:p>
            <a:r>
              <a:rPr lang="de-DE" i="0" dirty="0" smtClean="0">
                <a:ea typeface="MS PGothic" pitchFamily="34" charset="-128"/>
              </a:rPr>
              <a:t>Minkyo Yin, General Manger </a:t>
            </a:r>
          </a:p>
          <a:p>
            <a:endParaRPr lang="de-DE" b="0" i="0" dirty="0" smtClean="0">
              <a:ea typeface="MS PGothic" pitchFamily="34" charset="-128"/>
            </a:endParaRPr>
          </a:p>
          <a:p>
            <a:r>
              <a:rPr lang="de-DE" b="0" i="0" dirty="0" smtClean="0">
                <a:ea typeface="MS PGothic" pitchFamily="34" charset="-128"/>
              </a:rPr>
              <a:t>Daejeon, KOREA</a:t>
            </a:r>
          </a:p>
        </p:txBody>
      </p:sp>
      <p:sp>
        <p:nvSpPr>
          <p:cNvPr id="5" name="TextBox 4"/>
          <p:cNvSpPr txBox="1"/>
          <p:nvPr/>
        </p:nvSpPr>
        <p:spPr>
          <a:xfrm>
            <a:off x="8820472" y="6534835"/>
            <a:ext cx="292068" cy="323165"/>
          </a:xfrm>
          <a:prstGeom prst="rect">
            <a:avLst/>
          </a:prstGeom>
          <a:noFill/>
        </p:spPr>
        <p:txBody>
          <a:bodyPr wrap="none" rtlCol="0">
            <a:spAutoFit/>
          </a:bodyPr>
          <a:lstStyle/>
          <a:p>
            <a:r>
              <a:rPr lang="en-US" altLang="ko-KR" dirty="0" smtClean="0"/>
              <a:t>1</a:t>
            </a:r>
            <a:endParaRPr lang="ko-KR"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Specification of Pump</a:t>
            </a:r>
            <a:endParaRPr lang="ko-KR" altLang="en-US" dirty="0"/>
          </a:p>
        </p:txBody>
      </p:sp>
      <p:graphicFrame>
        <p:nvGraphicFramePr>
          <p:cNvPr id="4" name="표 3"/>
          <p:cNvGraphicFramePr>
            <a:graphicFrameLocks noGrp="1"/>
          </p:cNvGraphicFramePr>
          <p:nvPr/>
        </p:nvGraphicFramePr>
        <p:xfrm>
          <a:off x="3491880" y="908720"/>
          <a:ext cx="4896544" cy="2256295"/>
        </p:xfrm>
        <a:graphic>
          <a:graphicData uri="http://schemas.openxmlformats.org/drawingml/2006/table">
            <a:tbl>
              <a:tblPr firstRow="1" bandRow="1">
                <a:tableStyleId>{5C22544A-7EE6-4342-B048-85BDC9FD1C3A}</a:tableStyleId>
              </a:tblPr>
              <a:tblGrid>
                <a:gridCol w="2380264"/>
                <a:gridCol w="2516280"/>
              </a:tblGrid>
              <a:tr h="372195">
                <a:tc gridSpan="2">
                  <a:txBody>
                    <a:bodyPr/>
                    <a:lstStyle/>
                    <a:p>
                      <a:pPr latinLnBrk="1"/>
                      <a:r>
                        <a:rPr lang="en-US" altLang="ko-KR" sz="2000" dirty="0" smtClean="0">
                          <a:effectLst/>
                        </a:rPr>
                        <a:t>Diaphragm Pump</a:t>
                      </a:r>
                      <a:r>
                        <a:rPr lang="en-US" altLang="ko-KR" sz="2000" baseline="0" dirty="0" smtClean="0">
                          <a:effectLst/>
                        </a:rPr>
                        <a:t> (KNF / Germany)</a:t>
                      </a:r>
                      <a:endParaRPr lang="ko-KR" altLang="en-US" sz="2000" dirty="0">
                        <a:effectLst/>
                      </a:endParaRPr>
                    </a:p>
                  </a:txBody>
                  <a:tcPr/>
                </a:tc>
                <a:tc hMerge="1">
                  <a:txBody>
                    <a:bodyPr/>
                    <a:lstStyle/>
                    <a:p>
                      <a:pPr latinLnBrk="1"/>
                      <a:endParaRPr lang="ko-KR" altLang="en-US" dirty="0"/>
                    </a:p>
                  </a:txBody>
                  <a:tcPr/>
                </a:tc>
              </a:tr>
              <a:tr h="372011">
                <a:tc>
                  <a:txBody>
                    <a:bodyPr/>
                    <a:lstStyle/>
                    <a:p>
                      <a:pPr latinLnBrk="1"/>
                      <a:r>
                        <a:rPr lang="en-US" altLang="ko-KR" dirty="0" smtClean="0"/>
                        <a:t>Model</a:t>
                      </a:r>
                      <a:endParaRPr lang="ko-KR" altLang="en-US" dirty="0"/>
                    </a:p>
                  </a:txBody>
                  <a:tcPr/>
                </a:tc>
                <a:tc>
                  <a:txBody>
                    <a:bodyPr/>
                    <a:lstStyle/>
                    <a:p>
                      <a:pPr latinLnBrk="1"/>
                      <a:r>
                        <a:rPr lang="en-US" altLang="ko-KR" dirty="0" smtClean="0"/>
                        <a:t>N</a:t>
                      </a:r>
                      <a:r>
                        <a:rPr lang="en-US" altLang="ko-KR" baseline="0" dirty="0" smtClean="0"/>
                        <a:t> 86</a:t>
                      </a:r>
                      <a:endParaRPr lang="ko-KR" altLang="en-US" dirty="0"/>
                    </a:p>
                  </a:txBody>
                  <a:tcPr/>
                </a:tc>
              </a:tr>
              <a:tr h="372011">
                <a:tc>
                  <a:txBody>
                    <a:bodyPr/>
                    <a:lstStyle/>
                    <a:p>
                      <a:pPr latinLnBrk="1"/>
                      <a:r>
                        <a:rPr lang="en-US" altLang="ko-KR" dirty="0" smtClean="0"/>
                        <a:t>Delivery(L/min)</a:t>
                      </a:r>
                      <a:endParaRPr lang="ko-KR" altLang="en-US" dirty="0"/>
                    </a:p>
                  </a:txBody>
                  <a:tcPr/>
                </a:tc>
                <a:tc>
                  <a:txBody>
                    <a:bodyPr/>
                    <a:lstStyle/>
                    <a:p>
                      <a:pPr latinLnBrk="1"/>
                      <a:r>
                        <a:rPr lang="en-US" altLang="ko-KR" dirty="0" smtClean="0"/>
                        <a:t>6</a:t>
                      </a:r>
                      <a:endParaRPr lang="ko-KR" altLang="en-US" dirty="0"/>
                    </a:p>
                  </a:txBody>
                  <a:tcPr/>
                </a:tc>
              </a:tr>
              <a:tr h="372011">
                <a:tc>
                  <a:txBody>
                    <a:bodyPr/>
                    <a:lstStyle/>
                    <a:p>
                      <a:pPr latinLnBrk="1"/>
                      <a:r>
                        <a:rPr lang="en-US" altLang="ko-KR" dirty="0" smtClean="0"/>
                        <a:t>Operating</a:t>
                      </a:r>
                      <a:r>
                        <a:rPr lang="en-US" altLang="ko-KR" baseline="0" dirty="0" smtClean="0"/>
                        <a:t> Pressure</a:t>
                      </a:r>
                      <a:endParaRPr lang="ko-KR" altLang="en-US" dirty="0"/>
                    </a:p>
                  </a:txBody>
                  <a:tcPr/>
                </a:tc>
                <a:tc>
                  <a:txBody>
                    <a:bodyPr/>
                    <a:lstStyle/>
                    <a:p>
                      <a:pPr latinLnBrk="1"/>
                      <a:r>
                        <a:rPr lang="en-US" altLang="ko-KR" dirty="0" smtClean="0"/>
                        <a:t>2.4 bar g</a:t>
                      </a:r>
                      <a:endParaRPr lang="ko-KR" altLang="en-US" dirty="0"/>
                    </a:p>
                  </a:txBody>
                  <a:tcPr/>
                </a:tc>
              </a:tr>
              <a:tr h="372011">
                <a:tc>
                  <a:txBody>
                    <a:bodyPr/>
                    <a:lstStyle/>
                    <a:p>
                      <a:pPr latinLnBrk="1"/>
                      <a:r>
                        <a:rPr lang="en-US" altLang="ko-KR" dirty="0" smtClean="0"/>
                        <a:t>Power</a:t>
                      </a:r>
                      <a:endParaRPr lang="ko-KR" altLang="en-US" dirty="0"/>
                    </a:p>
                  </a:txBody>
                  <a:tcPr/>
                </a:tc>
                <a:tc>
                  <a:txBody>
                    <a:bodyPr/>
                    <a:lstStyle/>
                    <a:p>
                      <a:pPr latinLnBrk="1"/>
                      <a:r>
                        <a:rPr lang="en-US" altLang="ko-KR" dirty="0" smtClean="0"/>
                        <a:t>60 W</a:t>
                      </a:r>
                      <a:endParaRPr lang="ko-KR" altLang="en-US" dirty="0"/>
                    </a:p>
                  </a:txBody>
                  <a:tcPr/>
                </a:tc>
              </a:tr>
              <a:tr h="372011">
                <a:tc>
                  <a:txBody>
                    <a:bodyPr/>
                    <a:lstStyle/>
                    <a:p>
                      <a:pPr latinLnBrk="1"/>
                      <a:r>
                        <a:rPr lang="en-US" altLang="ko-KR" dirty="0" smtClean="0"/>
                        <a:t>Weight</a:t>
                      </a:r>
                      <a:endParaRPr lang="ko-KR" altLang="en-US" dirty="0"/>
                    </a:p>
                  </a:txBody>
                  <a:tcPr/>
                </a:tc>
                <a:tc>
                  <a:txBody>
                    <a:bodyPr/>
                    <a:lstStyle/>
                    <a:p>
                      <a:pPr latinLnBrk="1"/>
                      <a:r>
                        <a:rPr lang="en-US" altLang="ko-KR" dirty="0" smtClean="0"/>
                        <a:t>1.9 kg</a:t>
                      </a:r>
                      <a:endParaRPr lang="ko-KR" altLang="en-US" dirty="0"/>
                    </a:p>
                  </a:txBody>
                  <a:tcPr/>
                </a:tc>
              </a:tr>
            </a:tbl>
          </a:graphicData>
        </a:graphic>
      </p:graphicFrame>
      <p:pic>
        <p:nvPicPr>
          <p:cNvPr id="2050" name="Picture 2"/>
          <p:cNvPicPr>
            <a:picLocks noChangeAspect="1" noChangeArrowheads="1"/>
          </p:cNvPicPr>
          <p:nvPr/>
        </p:nvPicPr>
        <p:blipFill>
          <a:blip r:embed="rId3" cstate="print"/>
          <a:srcRect/>
          <a:stretch>
            <a:fillRect/>
          </a:stretch>
        </p:blipFill>
        <p:spPr bwMode="auto">
          <a:xfrm>
            <a:off x="467544" y="908719"/>
            <a:ext cx="2448272" cy="2315933"/>
          </a:xfrm>
          <a:prstGeom prst="rect">
            <a:avLst/>
          </a:prstGeom>
          <a:noFill/>
          <a:ln w="9525">
            <a:noFill/>
            <a:miter lim="800000"/>
            <a:headEnd/>
            <a:tailEnd/>
          </a:ln>
        </p:spPr>
      </p:pic>
      <p:graphicFrame>
        <p:nvGraphicFramePr>
          <p:cNvPr id="6" name="표 5"/>
          <p:cNvGraphicFramePr>
            <a:graphicFrameLocks noGrp="1"/>
          </p:cNvGraphicFramePr>
          <p:nvPr/>
        </p:nvGraphicFramePr>
        <p:xfrm>
          <a:off x="3563888" y="3645024"/>
          <a:ext cx="4896544" cy="2256295"/>
        </p:xfrm>
        <a:graphic>
          <a:graphicData uri="http://schemas.openxmlformats.org/drawingml/2006/table">
            <a:tbl>
              <a:tblPr firstRow="1" bandRow="1">
                <a:tableStyleId>{5C22544A-7EE6-4342-B048-85BDC9FD1C3A}</a:tableStyleId>
              </a:tblPr>
              <a:tblGrid>
                <a:gridCol w="2380264"/>
                <a:gridCol w="2516280"/>
              </a:tblGrid>
              <a:tr h="372195">
                <a:tc gridSpan="2">
                  <a:txBody>
                    <a:bodyPr/>
                    <a:lstStyle/>
                    <a:p>
                      <a:pPr latinLnBrk="1"/>
                      <a:r>
                        <a:rPr lang="en-US" altLang="ko-KR" sz="2000" dirty="0" smtClean="0">
                          <a:effectLst/>
                        </a:rPr>
                        <a:t>Diaphragm Pump</a:t>
                      </a:r>
                      <a:r>
                        <a:rPr lang="en-US" altLang="ko-KR" sz="2000" baseline="0" dirty="0" smtClean="0">
                          <a:effectLst/>
                        </a:rPr>
                        <a:t> (KNF / Germany)</a:t>
                      </a:r>
                      <a:endParaRPr lang="ko-KR" altLang="en-US" sz="2000" dirty="0">
                        <a:effectLst/>
                      </a:endParaRPr>
                    </a:p>
                  </a:txBody>
                  <a:tcPr/>
                </a:tc>
                <a:tc hMerge="1">
                  <a:txBody>
                    <a:bodyPr/>
                    <a:lstStyle/>
                    <a:p>
                      <a:pPr latinLnBrk="1"/>
                      <a:endParaRPr lang="ko-KR" altLang="en-US" dirty="0"/>
                    </a:p>
                  </a:txBody>
                  <a:tcPr/>
                </a:tc>
              </a:tr>
              <a:tr h="372011">
                <a:tc>
                  <a:txBody>
                    <a:bodyPr/>
                    <a:lstStyle/>
                    <a:p>
                      <a:pPr latinLnBrk="1"/>
                      <a:r>
                        <a:rPr lang="en-US" altLang="ko-KR" dirty="0" smtClean="0"/>
                        <a:t>Model</a:t>
                      </a:r>
                      <a:endParaRPr lang="ko-KR" altLang="en-US" dirty="0"/>
                    </a:p>
                  </a:txBody>
                  <a:tcPr/>
                </a:tc>
                <a:tc>
                  <a:txBody>
                    <a:bodyPr/>
                    <a:lstStyle/>
                    <a:p>
                      <a:pPr latinLnBrk="1"/>
                      <a:r>
                        <a:rPr lang="en-US" altLang="ko-KR" dirty="0" smtClean="0"/>
                        <a:t>N</a:t>
                      </a:r>
                      <a:r>
                        <a:rPr lang="en-US" altLang="ko-KR" baseline="0" dirty="0" smtClean="0"/>
                        <a:t> 145</a:t>
                      </a:r>
                      <a:endParaRPr lang="ko-KR" altLang="en-US" dirty="0"/>
                    </a:p>
                  </a:txBody>
                  <a:tcPr/>
                </a:tc>
              </a:tr>
              <a:tr h="372011">
                <a:tc>
                  <a:txBody>
                    <a:bodyPr/>
                    <a:lstStyle/>
                    <a:p>
                      <a:pPr latinLnBrk="1"/>
                      <a:r>
                        <a:rPr lang="en-US" altLang="ko-KR" dirty="0" smtClean="0"/>
                        <a:t>Delivery(L/min)</a:t>
                      </a:r>
                      <a:endParaRPr lang="ko-KR" altLang="en-US" dirty="0"/>
                    </a:p>
                  </a:txBody>
                  <a:tcPr/>
                </a:tc>
                <a:tc>
                  <a:txBody>
                    <a:bodyPr/>
                    <a:lstStyle/>
                    <a:p>
                      <a:pPr latinLnBrk="1"/>
                      <a:r>
                        <a:rPr lang="en-US" altLang="ko-KR" dirty="0" smtClean="0"/>
                        <a:t>27</a:t>
                      </a:r>
                      <a:endParaRPr lang="ko-KR" altLang="en-US" dirty="0"/>
                    </a:p>
                  </a:txBody>
                  <a:tcPr/>
                </a:tc>
              </a:tr>
              <a:tr h="372011">
                <a:tc>
                  <a:txBody>
                    <a:bodyPr/>
                    <a:lstStyle/>
                    <a:p>
                      <a:pPr latinLnBrk="1"/>
                      <a:r>
                        <a:rPr lang="en-US" altLang="ko-KR" dirty="0" smtClean="0"/>
                        <a:t>Operating</a:t>
                      </a:r>
                      <a:r>
                        <a:rPr lang="en-US" altLang="ko-KR" baseline="0" dirty="0" smtClean="0"/>
                        <a:t> Pressure</a:t>
                      </a:r>
                      <a:endParaRPr lang="ko-KR" altLang="en-US" dirty="0"/>
                    </a:p>
                  </a:txBody>
                  <a:tcPr/>
                </a:tc>
                <a:tc>
                  <a:txBody>
                    <a:bodyPr/>
                    <a:lstStyle/>
                    <a:p>
                      <a:pPr latinLnBrk="1"/>
                      <a:r>
                        <a:rPr lang="en-US" altLang="ko-KR" dirty="0" smtClean="0"/>
                        <a:t>7 bar g</a:t>
                      </a:r>
                      <a:endParaRPr lang="ko-KR" altLang="en-US" dirty="0"/>
                    </a:p>
                  </a:txBody>
                  <a:tcPr/>
                </a:tc>
              </a:tr>
              <a:tr h="372011">
                <a:tc>
                  <a:txBody>
                    <a:bodyPr/>
                    <a:lstStyle/>
                    <a:p>
                      <a:pPr latinLnBrk="1"/>
                      <a:r>
                        <a:rPr lang="en-US" altLang="ko-KR" dirty="0" smtClean="0"/>
                        <a:t>Power</a:t>
                      </a:r>
                      <a:endParaRPr lang="ko-KR" altLang="en-US" dirty="0"/>
                    </a:p>
                  </a:txBody>
                  <a:tcPr/>
                </a:tc>
                <a:tc>
                  <a:txBody>
                    <a:bodyPr/>
                    <a:lstStyle/>
                    <a:p>
                      <a:pPr latinLnBrk="1"/>
                      <a:r>
                        <a:rPr lang="en-US" altLang="ko-KR" dirty="0" smtClean="0"/>
                        <a:t>320 W</a:t>
                      </a:r>
                      <a:endParaRPr lang="ko-KR" altLang="en-US" dirty="0"/>
                    </a:p>
                  </a:txBody>
                  <a:tcPr/>
                </a:tc>
              </a:tr>
              <a:tr h="372011">
                <a:tc>
                  <a:txBody>
                    <a:bodyPr/>
                    <a:lstStyle/>
                    <a:p>
                      <a:pPr latinLnBrk="1"/>
                      <a:r>
                        <a:rPr lang="en-US" altLang="ko-KR" dirty="0" smtClean="0"/>
                        <a:t>Weight</a:t>
                      </a:r>
                      <a:endParaRPr lang="ko-KR" altLang="en-US" dirty="0"/>
                    </a:p>
                  </a:txBody>
                  <a:tcPr/>
                </a:tc>
                <a:tc>
                  <a:txBody>
                    <a:bodyPr/>
                    <a:lstStyle/>
                    <a:p>
                      <a:pPr latinLnBrk="1"/>
                      <a:r>
                        <a:rPr lang="en-US" altLang="ko-KR" dirty="0" smtClean="0"/>
                        <a:t>12 kg</a:t>
                      </a:r>
                      <a:endParaRPr lang="ko-KR" altLang="en-US" dirty="0"/>
                    </a:p>
                  </a:txBody>
                  <a:tcPr/>
                </a:tc>
              </a:tr>
            </a:tbl>
          </a:graphicData>
        </a:graphic>
      </p:graphicFrame>
      <p:pic>
        <p:nvPicPr>
          <p:cNvPr id="2051" name="Picture 3"/>
          <p:cNvPicPr>
            <a:picLocks noChangeAspect="1" noChangeArrowheads="1"/>
          </p:cNvPicPr>
          <p:nvPr/>
        </p:nvPicPr>
        <p:blipFill>
          <a:blip r:embed="rId4" cstate="print"/>
          <a:srcRect/>
          <a:stretch>
            <a:fillRect/>
          </a:stretch>
        </p:blipFill>
        <p:spPr bwMode="auto">
          <a:xfrm>
            <a:off x="395536" y="3605156"/>
            <a:ext cx="2436492" cy="2416132"/>
          </a:xfrm>
          <a:prstGeom prst="rect">
            <a:avLst/>
          </a:prstGeom>
          <a:noFill/>
          <a:ln w="9525">
            <a:noFill/>
            <a:miter lim="800000"/>
            <a:headEnd/>
            <a:tailEnd/>
          </a:ln>
        </p:spPr>
      </p:pic>
      <p:sp>
        <p:nvSpPr>
          <p:cNvPr id="8" name="TextBox 7"/>
          <p:cNvSpPr txBox="1"/>
          <p:nvPr/>
        </p:nvSpPr>
        <p:spPr>
          <a:xfrm>
            <a:off x="7052548" y="3177843"/>
            <a:ext cx="1479892" cy="323165"/>
          </a:xfrm>
          <a:prstGeom prst="rect">
            <a:avLst/>
          </a:prstGeom>
          <a:noFill/>
        </p:spPr>
        <p:txBody>
          <a:bodyPr wrap="none" rtlCol="0">
            <a:spAutoFit/>
          </a:bodyPr>
          <a:lstStyle/>
          <a:p>
            <a:r>
              <a:rPr lang="en-US" altLang="ko-KR" dirty="0" smtClean="0"/>
              <a:t>CRDS or NDIR</a:t>
            </a:r>
            <a:endParaRPr lang="ko-KR" altLang="en-US" dirty="0"/>
          </a:p>
        </p:txBody>
      </p:sp>
      <p:sp>
        <p:nvSpPr>
          <p:cNvPr id="9" name="TextBox 8"/>
          <p:cNvSpPr txBox="1"/>
          <p:nvPr/>
        </p:nvSpPr>
        <p:spPr>
          <a:xfrm>
            <a:off x="6588224" y="6093296"/>
            <a:ext cx="1986441" cy="323165"/>
          </a:xfrm>
          <a:prstGeom prst="rect">
            <a:avLst/>
          </a:prstGeom>
          <a:noFill/>
        </p:spPr>
        <p:txBody>
          <a:bodyPr wrap="none" rtlCol="0">
            <a:spAutoFit/>
          </a:bodyPr>
          <a:lstStyle/>
          <a:p>
            <a:r>
              <a:rPr lang="en-US" altLang="ko-KR" dirty="0" smtClean="0"/>
              <a:t>CRDS or NDIR + GC</a:t>
            </a:r>
            <a:endParaRPr lang="ko-KR" altLang="en-US" dirty="0"/>
          </a:p>
        </p:txBody>
      </p:sp>
      <p:sp>
        <p:nvSpPr>
          <p:cNvPr id="10" name="TextBox 9"/>
          <p:cNvSpPr txBox="1"/>
          <p:nvPr/>
        </p:nvSpPr>
        <p:spPr>
          <a:xfrm>
            <a:off x="8748464" y="6534835"/>
            <a:ext cx="399468" cy="323165"/>
          </a:xfrm>
          <a:prstGeom prst="rect">
            <a:avLst/>
          </a:prstGeom>
          <a:noFill/>
        </p:spPr>
        <p:txBody>
          <a:bodyPr wrap="none" rtlCol="0">
            <a:spAutoFit/>
          </a:bodyPr>
          <a:lstStyle/>
          <a:p>
            <a:r>
              <a:rPr lang="en-US" altLang="ko-KR" dirty="0" smtClean="0"/>
              <a:t>10</a:t>
            </a:r>
            <a:endParaRPr lang="ko-KR"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35000" y="260647"/>
            <a:ext cx="8041456" cy="504057"/>
          </a:xfrm>
        </p:spPr>
        <p:txBody>
          <a:bodyPr/>
          <a:lstStyle/>
          <a:p>
            <a:r>
              <a:rPr lang="en-US" altLang="ko-KR" dirty="0" smtClean="0"/>
              <a:t>PLC Control Module (Sequence Program)</a:t>
            </a:r>
            <a:endParaRPr lang="ko-KR" altLang="en-US" dirty="0"/>
          </a:p>
        </p:txBody>
      </p:sp>
      <p:pic>
        <p:nvPicPr>
          <p:cNvPr id="4" name="그림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9512" y="1874656"/>
            <a:ext cx="4291231" cy="3282536"/>
          </a:xfrm>
          <a:prstGeom prst="rect">
            <a:avLst/>
          </a:prstGeom>
        </p:spPr>
      </p:pic>
      <p:pic>
        <p:nvPicPr>
          <p:cNvPr id="5" name="그림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621882" y="1916107"/>
            <a:ext cx="4237042" cy="3241085"/>
          </a:xfrm>
          <a:prstGeom prst="rect">
            <a:avLst/>
          </a:prstGeom>
        </p:spPr>
      </p:pic>
      <p:sp>
        <p:nvSpPr>
          <p:cNvPr id="6" name="TextBox 5"/>
          <p:cNvSpPr txBox="1"/>
          <p:nvPr/>
        </p:nvSpPr>
        <p:spPr>
          <a:xfrm>
            <a:off x="1715120" y="5301208"/>
            <a:ext cx="1465466" cy="32316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algn="ctr"/>
            <a:r>
              <a:rPr lang="en-US" altLang="ko-KR" b="1" dirty="0" smtClean="0"/>
              <a:t>Graphic Mode</a:t>
            </a:r>
            <a:endParaRPr lang="ko-KR" altLang="en-US" b="1" dirty="0"/>
          </a:p>
        </p:txBody>
      </p:sp>
      <p:sp>
        <p:nvSpPr>
          <p:cNvPr id="7" name="TextBox 6"/>
          <p:cNvSpPr txBox="1"/>
          <p:nvPr/>
        </p:nvSpPr>
        <p:spPr>
          <a:xfrm>
            <a:off x="5542021" y="5291916"/>
            <a:ext cx="2351926" cy="32316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algn="ctr"/>
            <a:r>
              <a:rPr lang="en-US" altLang="ko-KR" b="1" dirty="0" smtClean="0"/>
              <a:t>Sequence Setting Mode</a:t>
            </a:r>
            <a:endParaRPr lang="ko-KR" altLang="en-US" b="1" dirty="0"/>
          </a:p>
        </p:txBody>
      </p:sp>
      <p:sp>
        <p:nvSpPr>
          <p:cNvPr id="8" name="TextBox 7"/>
          <p:cNvSpPr txBox="1"/>
          <p:nvPr/>
        </p:nvSpPr>
        <p:spPr>
          <a:xfrm>
            <a:off x="8748464" y="6534835"/>
            <a:ext cx="385170" cy="323165"/>
          </a:xfrm>
          <a:prstGeom prst="rect">
            <a:avLst/>
          </a:prstGeom>
          <a:noFill/>
        </p:spPr>
        <p:txBody>
          <a:bodyPr wrap="none" rtlCol="0">
            <a:spAutoFit/>
          </a:bodyPr>
          <a:lstStyle/>
          <a:p>
            <a:r>
              <a:rPr lang="en-US" altLang="ko-KR" dirty="0" smtClean="0"/>
              <a:t>11</a:t>
            </a:r>
            <a:endParaRPr lang="ko-KR"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Step 1 : Stream A turn On</a:t>
            </a:r>
            <a:endParaRPr lang="ko-KR" altLang="en-US" dirty="0"/>
          </a:p>
        </p:txBody>
      </p:sp>
      <p:grpSp>
        <p:nvGrpSpPr>
          <p:cNvPr id="21" name="그룹 20"/>
          <p:cNvGrpSpPr/>
          <p:nvPr/>
        </p:nvGrpSpPr>
        <p:grpSpPr>
          <a:xfrm>
            <a:off x="1291531" y="3303827"/>
            <a:ext cx="1800200" cy="2664296"/>
            <a:chOff x="1259632" y="3356992"/>
            <a:chExt cx="1800200" cy="2664296"/>
          </a:xfrm>
        </p:grpSpPr>
        <p:sp>
          <p:nvSpPr>
            <p:cNvPr id="3" name="직사각형 2"/>
            <p:cNvSpPr/>
            <p:nvPr/>
          </p:nvSpPr>
          <p:spPr bwMode="auto">
            <a:xfrm>
              <a:off x="1259632" y="3933056"/>
              <a:ext cx="1800200" cy="2088232"/>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rPr>
                <a:t>Cold Trap A</a:t>
              </a:r>
              <a:endParaRPr kumimoji="0" lang="ko-KR" altLang="en-US" sz="20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sp>
          <p:nvSpPr>
            <p:cNvPr id="5" name="이등변 삼각형 4"/>
            <p:cNvSpPr/>
            <p:nvPr/>
          </p:nvSpPr>
          <p:spPr bwMode="auto">
            <a:xfrm>
              <a:off x="2483768" y="3429000"/>
              <a:ext cx="360040" cy="504056"/>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 name="직사각형 5"/>
            <p:cNvSpPr/>
            <p:nvPr/>
          </p:nvSpPr>
          <p:spPr bwMode="auto">
            <a:xfrm>
              <a:off x="1475656" y="3501008"/>
              <a:ext cx="72008" cy="432048"/>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 name="이등변 삼각형 3"/>
            <p:cNvSpPr/>
            <p:nvPr/>
          </p:nvSpPr>
          <p:spPr bwMode="auto">
            <a:xfrm>
              <a:off x="1403648" y="3356992"/>
              <a:ext cx="792088" cy="576064"/>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grpSp>
      <p:grpSp>
        <p:nvGrpSpPr>
          <p:cNvPr id="27" name="그룹 26"/>
          <p:cNvGrpSpPr/>
          <p:nvPr/>
        </p:nvGrpSpPr>
        <p:grpSpPr>
          <a:xfrm>
            <a:off x="6062902" y="3325093"/>
            <a:ext cx="1800200" cy="2677352"/>
            <a:chOff x="6228184" y="3335726"/>
            <a:chExt cx="1800200" cy="2677352"/>
          </a:xfrm>
        </p:grpSpPr>
        <p:sp>
          <p:nvSpPr>
            <p:cNvPr id="8" name="직사각형 7"/>
            <p:cNvSpPr/>
            <p:nvPr/>
          </p:nvSpPr>
          <p:spPr bwMode="auto">
            <a:xfrm>
              <a:off x="6228184" y="3924846"/>
              <a:ext cx="1800200" cy="2088232"/>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algn="ct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rPr>
                <a:t>Cold Trap B</a:t>
              </a:r>
              <a:endParaRPr lang="ko-KR" altLang="en-US"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sp>
          <p:nvSpPr>
            <p:cNvPr id="9" name="이등변 삼각형 8"/>
            <p:cNvSpPr/>
            <p:nvPr/>
          </p:nvSpPr>
          <p:spPr bwMode="auto">
            <a:xfrm>
              <a:off x="6444208" y="3418367"/>
              <a:ext cx="360040" cy="504056"/>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0" name="직사각형 9"/>
            <p:cNvSpPr/>
            <p:nvPr/>
          </p:nvSpPr>
          <p:spPr bwMode="auto">
            <a:xfrm>
              <a:off x="7740352" y="3490375"/>
              <a:ext cx="72008" cy="432048"/>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1" name="이등변 삼각형 10"/>
            <p:cNvSpPr/>
            <p:nvPr/>
          </p:nvSpPr>
          <p:spPr bwMode="auto">
            <a:xfrm>
              <a:off x="7079224" y="3335726"/>
              <a:ext cx="792088" cy="576064"/>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grpSp>
      <p:sp>
        <p:nvSpPr>
          <p:cNvPr id="13" name="직사각형 12"/>
          <p:cNvSpPr/>
          <p:nvPr/>
        </p:nvSpPr>
        <p:spPr bwMode="auto">
          <a:xfrm>
            <a:off x="1187624" y="2348880"/>
            <a:ext cx="1224136" cy="360040"/>
          </a:xfrm>
          <a:prstGeom prst="rect">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Pump A</a:t>
            </a:r>
            <a:endParaRPr kumimoji="0" lang="ko-KR" altLang="en-US" sz="20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grpSp>
        <p:nvGrpSpPr>
          <p:cNvPr id="35" name="그룹 34"/>
          <p:cNvGrpSpPr/>
          <p:nvPr/>
        </p:nvGrpSpPr>
        <p:grpSpPr>
          <a:xfrm>
            <a:off x="1835696" y="1772816"/>
            <a:ext cx="5483241" cy="576064"/>
            <a:chOff x="1835696" y="1556792"/>
            <a:chExt cx="5483241" cy="576064"/>
          </a:xfrm>
        </p:grpSpPr>
        <p:cxnSp>
          <p:nvCxnSpPr>
            <p:cNvPr id="30" name="직선 연결선 29"/>
            <p:cNvCxnSpPr/>
            <p:nvPr/>
          </p:nvCxnSpPr>
          <p:spPr bwMode="auto">
            <a:xfrm>
              <a:off x="1835696" y="1556792"/>
              <a:ext cx="5472608" cy="0"/>
            </a:xfrm>
            <a:prstGeom prst="lin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32" name="직선 화살표 연결선 31"/>
            <p:cNvCxnSpPr/>
            <p:nvPr/>
          </p:nvCxnSpPr>
          <p:spPr bwMode="auto">
            <a:xfrm>
              <a:off x="1835696" y="1556792"/>
              <a:ext cx="0" cy="576064"/>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33" name="직선 화살표 연결선 32"/>
            <p:cNvCxnSpPr/>
            <p:nvPr/>
          </p:nvCxnSpPr>
          <p:spPr bwMode="auto">
            <a:xfrm>
              <a:off x="7318937" y="1556792"/>
              <a:ext cx="0" cy="576064"/>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grpSp>
      <p:sp>
        <p:nvSpPr>
          <p:cNvPr id="34" name="직사각형 33"/>
          <p:cNvSpPr/>
          <p:nvPr/>
        </p:nvSpPr>
        <p:spPr bwMode="auto">
          <a:xfrm>
            <a:off x="6660232" y="2348880"/>
            <a:ext cx="1224136" cy="360040"/>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Pump B</a:t>
            </a:r>
            <a:endParaRPr kumimoji="0" lang="ko-KR" altLang="en-US" sz="20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cxnSp>
        <p:nvCxnSpPr>
          <p:cNvPr id="39" name="직선 화살표 연결선 38"/>
          <p:cNvCxnSpPr/>
          <p:nvPr/>
        </p:nvCxnSpPr>
        <p:spPr bwMode="auto">
          <a:xfrm>
            <a:off x="1835696" y="2708920"/>
            <a:ext cx="0" cy="576064"/>
          </a:xfrm>
          <a:prstGeom prst="straightConnector1">
            <a:avLst/>
          </a:prstGeom>
          <a:ln>
            <a:solidFill>
              <a:srgbClr val="0070C0"/>
            </a:solidFill>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43" name="직선 연결선 42"/>
          <p:cNvCxnSpPr/>
          <p:nvPr/>
        </p:nvCxnSpPr>
        <p:spPr bwMode="auto">
          <a:xfrm>
            <a:off x="7308304" y="2749029"/>
            <a:ext cx="0" cy="57606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5" name="직선 연결선 44"/>
          <p:cNvCxnSpPr>
            <a:endCxn id="50" idx="3"/>
          </p:cNvCxnSpPr>
          <p:nvPr/>
        </p:nvCxnSpPr>
        <p:spPr bwMode="auto">
          <a:xfrm>
            <a:off x="2699792" y="2996952"/>
            <a:ext cx="504056" cy="0"/>
          </a:xfrm>
          <a:prstGeom prst="line">
            <a:avLst/>
          </a:prstGeom>
          <a:ln>
            <a:solidFill>
              <a:srgbClr val="1960AB"/>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50" name="이등변 삼각형 49"/>
          <p:cNvSpPr/>
          <p:nvPr/>
        </p:nvSpPr>
        <p:spPr bwMode="auto">
          <a:xfrm rot="5400000">
            <a:off x="3203848" y="2852936"/>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1" name="이등변 삼각형 50"/>
          <p:cNvSpPr/>
          <p:nvPr/>
        </p:nvSpPr>
        <p:spPr bwMode="auto">
          <a:xfrm rot="10800000">
            <a:off x="3347864" y="2708920"/>
            <a:ext cx="288032" cy="288032"/>
          </a:xfrm>
          <a:prstGeom prst="triangle">
            <a:avLst/>
          </a:prstGeom>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2" name="이등변 삼각형 51"/>
          <p:cNvSpPr/>
          <p:nvPr/>
        </p:nvSpPr>
        <p:spPr bwMode="auto">
          <a:xfrm rot="16200000">
            <a:off x="3491880" y="2852936"/>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55" name="직선 연결선 54"/>
          <p:cNvCxnSpPr/>
          <p:nvPr/>
        </p:nvCxnSpPr>
        <p:spPr bwMode="auto">
          <a:xfrm>
            <a:off x="2699792" y="2996952"/>
            <a:ext cx="0" cy="360040"/>
          </a:xfrm>
          <a:prstGeom prst="line">
            <a:avLst/>
          </a:prstGeom>
          <a:ln>
            <a:solidFill>
              <a:srgbClr val="1960AB"/>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56" name="이등변 삼각형 55"/>
          <p:cNvSpPr/>
          <p:nvPr/>
        </p:nvSpPr>
        <p:spPr bwMode="auto">
          <a:xfrm rot="5400000">
            <a:off x="5436096" y="2852936"/>
            <a:ext cx="288032" cy="288032"/>
          </a:xfrm>
          <a:prstGeom prst="triangle">
            <a:avLst/>
          </a:prstGeom>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7" name="이등변 삼각형 56"/>
          <p:cNvSpPr/>
          <p:nvPr/>
        </p:nvSpPr>
        <p:spPr bwMode="auto">
          <a:xfrm rot="10800000">
            <a:off x="5580112" y="2708920"/>
            <a:ext cx="288032" cy="288032"/>
          </a:xfrm>
          <a:prstGeom prst="triangle">
            <a:avLst/>
          </a:prstGeom>
          <a:noFill/>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8" name="이등변 삼각형 57"/>
          <p:cNvSpPr/>
          <p:nvPr/>
        </p:nvSpPr>
        <p:spPr bwMode="auto">
          <a:xfrm rot="16200000">
            <a:off x="5724128" y="2852936"/>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59" name="직선 연결선 58"/>
          <p:cNvCxnSpPr>
            <a:endCxn id="60" idx="3"/>
          </p:cNvCxnSpPr>
          <p:nvPr/>
        </p:nvCxnSpPr>
        <p:spPr bwMode="auto">
          <a:xfrm>
            <a:off x="3779912" y="2996952"/>
            <a:ext cx="576064" cy="0"/>
          </a:xfrm>
          <a:prstGeom prst="line">
            <a:avLst/>
          </a:prstGeom>
          <a:ln>
            <a:solidFill>
              <a:srgbClr val="1960AB"/>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60" name="이등변 삼각형 59"/>
          <p:cNvSpPr/>
          <p:nvPr/>
        </p:nvSpPr>
        <p:spPr bwMode="auto">
          <a:xfrm rot="5400000">
            <a:off x="4355976" y="2852936"/>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1" name="이등변 삼각형 60"/>
          <p:cNvSpPr/>
          <p:nvPr/>
        </p:nvSpPr>
        <p:spPr bwMode="auto">
          <a:xfrm>
            <a:off x="4499992" y="2996952"/>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2" name="이등변 삼각형 61"/>
          <p:cNvSpPr/>
          <p:nvPr/>
        </p:nvSpPr>
        <p:spPr bwMode="auto">
          <a:xfrm rot="16200000">
            <a:off x="4644008" y="2852936"/>
            <a:ext cx="288032" cy="288032"/>
          </a:xfrm>
          <a:prstGeom prst="triangle">
            <a:avLst/>
          </a:prstGeom>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64" name="직선 연결선 63"/>
          <p:cNvCxnSpPr>
            <a:endCxn id="56" idx="3"/>
          </p:cNvCxnSpPr>
          <p:nvPr/>
        </p:nvCxnSpPr>
        <p:spPr bwMode="auto">
          <a:xfrm>
            <a:off x="4932040" y="2996952"/>
            <a:ext cx="504056"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5" name="직선 연결선 64"/>
          <p:cNvCxnSpPr/>
          <p:nvPr/>
        </p:nvCxnSpPr>
        <p:spPr bwMode="auto">
          <a:xfrm>
            <a:off x="6012160" y="2996952"/>
            <a:ext cx="432048" cy="0"/>
          </a:xfrm>
          <a:prstGeom prst="lin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cxnSp>
      <p:cxnSp>
        <p:nvCxnSpPr>
          <p:cNvPr id="67" name="직선 연결선 66"/>
          <p:cNvCxnSpPr/>
          <p:nvPr/>
        </p:nvCxnSpPr>
        <p:spPr bwMode="auto">
          <a:xfrm>
            <a:off x="6444208" y="2996952"/>
            <a:ext cx="0" cy="36004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1" name="직선 화살표 연결선 70"/>
          <p:cNvCxnSpPr>
            <a:stCxn id="61" idx="3"/>
            <a:endCxn id="72" idx="0"/>
          </p:cNvCxnSpPr>
          <p:nvPr/>
        </p:nvCxnSpPr>
        <p:spPr bwMode="auto">
          <a:xfrm>
            <a:off x="4644008" y="3284984"/>
            <a:ext cx="206" cy="782796"/>
          </a:xfrm>
          <a:prstGeom prst="straightConnector1">
            <a:avLst/>
          </a:prstGeom>
          <a:ln>
            <a:solidFill>
              <a:srgbClr val="1960AB"/>
            </a:solidFill>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72" name="TextBox 71"/>
          <p:cNvSpPr txBox="1"/>
          <p:nvPr/>
        </p:nvSpPr>
        <p:spPr>
          <a:xfrm>
            <a:off x="3780323" y="4067780"/>
            <a:ext cx="1727781"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GHG Analyzer</a:t>
            </a:r>
            <a:endParaRPr lang="ko-KR" altLang="en-US" sz="1800" b="1" dirty="0">
              <a:effectLst>
                <a:outerShdw blurRad="38100" dist="38100" dir="2700000" algn="tl">
                  <a:srgbClr val="000000">
                    <a:alpha val="43137"/>
                  </a:srgbClr>
                </a:outerShdw>
              </a:effectLst>
            </a:endParaRPr>
          </a:p>
        </p:txBody>
      </p:sp>
      <p:cxnSp>
        <p:nvCxnSpPr>
          <p:cNvPr id="74" name="직선 화살표 연결선 73"/>
          <p:cNvCxnSpPr/>
          <p:nvPr/>
        </p:nvCxnSpPr>
        <p:spPr bwMode="auto">
          <a:xfrm>
            <a:off x="4572000" y="1268760"/>
            <a:ext cx="0" cy="504056"/>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75" name="TextBox 74"/>
          <p:cNvSpPr txBox="1"/>
          <p:nvPr/>
        </p:nvSpPr>
        <p:spPr>
          <a:xfrm>
            <a:off x="3851920" y="899428"/>
            <a:ext cx="1544012"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Sample Inlet</a:t>
            </a:r>
            <a:endParaRPr lang="ko-KR" altLang="en-US" sz="1800" b="1" dirty="0">
              <a:effectLst>
                <a:outerShdw blurRad="38100" dist="38100" dir="2700000" algn="tl">
                  <a:srgbClr val="000000">
                    <a:alpha val="43137"/>
                  </a:srgbClr>
                </a:outerShdw>
              </a:effectLst>
            </a:endParaRPr>
          </a:p>
        </p:txBody>
      </p:sp>
      <p:cxnSp>
        <p:nvCxnSpPr>
          <p:cNvPr id="77" name="직선 화살표 연결선 76"/>
          <p:cNvCxnSpPr>
            <a:stCxn id="51" idx="3"/>
          </p:cNvCxnSpPr>
          <p:nvPr/>
        </p:nvCxnSpPr>
        <p:spPr bwMode="auto">
          <a:xfrm flipV="1">
            <a:off x="3491880" y="2420888"/>
            <a:ext cx="0" cy="288032"/>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78" name="직선 화살표 연결선 77"/>
          <p:cNvCxnSpPr/>
          <p:nvPr/>
        </p:nvCxnSpPr>
        <p:spPr bwMode="auto">
          <a:xfrm flipV="1">
            <a:off x="5724128" y="2420888"/>
            <a:ext cx="0" cy="288032"/>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79" name="TextBox 78"/>
          <p:cNvSpPr txBox="1"/>
          <p:nvPr/>
        </p:nvSpPr>
        <p:spPr>
          <a:xfrm>
            <a:off x="3179877" y="2060848"/>
            <a:ext cx="672043"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Vent</a:t>
            </a:r>
            <a:endParaRPr lang="ko-KR" altLang="en-US" sz="1800" b="1" dirty="0">
              <a:effectLst>
                <a:outerShdw blurRad="38100" dist="38100" dir="2700000" algn="tl">
                  <a:srgbClr val="000000">
                    <a:alpha val="43137"/>
                  </a:srgbClr>
                </a:outerShdw>
              </a:effectLst>
            </a:endParaRPr>
          </a:p>
        </p:txBody>
      </p:sp>
      <p:sp>
        <p:nvSpPr>
          <p:cNvPr id="80" name="TextBox 79"/>
          <p:cNvSpPr txBox="1"/>
          <p:nvPr/>
        </p:nvSpPr>
        <p:spPr>
          <a:xfrm>
            <a:off x="5364088" y="2060848"/>
            <a:ext cx="672043"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Vent</a:t>
            </a:r>
            <a:endParaRPr lang="ko-KR" altLang="en-US" sz="1800" b="1" dirty="0">
              <a:effectLst>
                <a:outerShdw blurRad="38100" dist="38100" dir="2700000" algn="tl">
                  <a:srgbClr val="000000">
                    <a:alpha val="43137"/>
                  </a:srgbClr>
                </a:outerShdw>
              </a:effectLst>
            </a:endParaRPr>
          </a:p>
        </p:txBody>
      </p:sp>
      <p:sp>
        <p:nvSpPr>
          <p:cNvPr id="81" name="TextBox 80"/>
          <p:cNvSpPr txBox="1"/>
          <p:nvPr/>
        </p:nvSpPr>
        <p:spPr>
          <a:xfrm>
            <a:off x="611560" y="980728"/>
            <a:ext cx="954107" cy="400110"/>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altLang="ko-KR" sz="2000" b="1" dirty="0" smtClean="0">
                <a:effectLst>
                  <a:outerShdw blurRad="38100" dist="38100" dir="2700000" algn="tl">
                    <a:srgbClr val="000000">
                      <a:alpha val="43137"/>
                    </a:srgbClr>
                  </a:outerShdw>
                </a:effectLst>
              </a:rPr>
              <a:t>Step 1</a:t>
            </a:r>
            <a:endParaRPr lang="ko-KR" altLang="en-US" sz="2000" b="1" dirty="0">
              <a:effectLst>
                <a:outerShdw blurRad="38100" dist="38100" dir="2700000" algn="tl">
                  <a:srgbClr val="000000">
                    <a:alpha val="43137"/>
                  </a:srgbClr>
                </a:outerShdw>
              </a:effectLst>
            </a:endParaRPr>
          </a:p>
        </p:txBody>
      </p:sp>
      <p:sp>
        <p:nvSpPr>
          <p:cNvPr id="83" name="자유형 82"/>
          <p:cNvSpPr/>
          <p:nvPr/>
        </p:nvSpPr>
        <p:spPr bwMode="auto">
          <a:xfrm>
            <a:off x="467544" y="3082156"/>
            <a:ext cx="1061189" cy="2363067"/>
          </a:xfrm>
          <a:custGeom>
            <a:avLst/>
            <a:gdLst>
              <a:gd name="connsiteX0" fmla="*/ 974784 w 976642"/>
              <a:gd name="connsiteY0" fmla="*/ 402915 h 1670998"/>
              <a:gd name="connsiteX1" fmla="*/ 948905 w 976642"/>
              <a:gd name="connsiteY1" fmla="*/ 204507 h 1670998"/>
              <a:gd name="connsiteX2" fmla="*/ 931652 w 976642"/>
              <a:gd name="connsiteY2" fmla="*/ 178628 h 1670998"/>
              <a:gd name="connsiteX3" fmla="*/ 897147 w 976642"/>
              <a:gd name="connsiteY3" fmla="*/ 118243 h 1670998"/>
              <a:gd name="connsiteX4" fmla="*/ 819509 w 976642"/>
              <a:gd name="connsiteY4" fmla="*/ 57858 h 1670998"/>
              <a:gd name="connsiteX5" fmla="*/ 793630 w 976642"/>
              <a:gd name="connsiteY5" fmla="*/ 40605 h 1670998"/>
              <a:gd name="connsiteX6" fmla="*/ 767751 w 976642"/>
              <a:gd name="connsiteY6" fmla="*/ 31979 h 1670998"/>
              <a:gd name="connsiteX7" fmla="*/ 707366 w 976642"/>
              <a:gd name="connsiteY7" fmla="*/ 6100 h 1670998"/>
              <a:gd name="connsiteX8" fmla="*/ 586596 w 976642"/>
              <a:gd name="connsiteY8" fmla="*/ 14726 h 1670998"/>
              <a:gd name="connsiteX9" fmla="*/ 534837 w 976642"/>
              <a:gd name="connsiteY9" fmla="*/ 49232 h 1670998"/>
              <a:gd name="connsiteX10" fmla="*/ 517584 w 976642"/>
              <a:gd name="connsiteY10" fmla="*/ 75111 h 1670998"/>
              <a:gd name="connsiteX11" fmla="*/ 491705 w 976642"/>
              <a:gd name="connsiteY11" fmla="*/ 92364 h 1670998"/>
              <a:gd name="connsiteX12" fmla="*/ 474452 w 976642"/>
              <a:gd name="connsiteY12" fmla="*/ 135496 h 1670998"/>
              <a:gd name="connsiteX13" fmla="*/ 448573 w 976642"/>
              <a:gd name="connsiteY13" fmla="*/ 170001 h 1670998"/>
              <a:gd name="connsiteX14" fmla="*/ 431320 w 976642"/>
              <a:gd name="connsiteY14" fmla="*/ 230386 h 1670998"/>
              <a:gd name="connsiteX15" fmla="*/ 414067 w 976642"/>
              <a:gd name="connsiteY15" fmla="*/ 282145 h 1670998"/>
              <a:gd name="connsiteX16" fmla="*/ 405441 w 976642"/>
              <a:gd name="connsiteY16" fmla="*/ 316651 h 1670998"/>
              <a:gd name="connsiteX17" fmla="*/ 396815 w 976642"/>
              <a:gd name="connsiteY17" fmla="*/ 342530 h 1670998"/>
              <a:gd name="connsiteX18" fmla="*/ 388188 w 976642"/>
              <a:gd name="connsiteY18" fmla="*/ 394288 h 1670998"/>
              <a:gd name="connsiteX19" fmla="*/ 379562 w 976642"/>
              <a:gd name="connsiteY19" fmla="*/ 428794 h 1670998"/>
              <a:gd name="connsiteX20" fmla="*/ 362309 w 976642"/>
              <a:gd name="connsiteY20" fmla="*/ 515058 h 1670998"/>
              <a:gd name="connsiteX21" fmla="*/ 345056 w 976642"/>
              <a:gd name="connsiteY21" fmla="*/ 653081 h 1670998"/>
              <a:gd name="connsiteX22" fmla="*/ 336430 w 976642"/>
              <a:gd name="connsiteY22" fmla="*/ 687586 h 1670998"/>
              <a:gd name="connsiteX23" fmla="*/ 310551 w 976642"/>
              <a:gd name="connsiteY23" fmla="*/ 799730 h 1670998"/>
              <a:gd name="connsiteX24" fmla="*/ 293298 w 976642"/>
              <a:gd name="connsiteY24" fmla="*/ 851488 h 1670998"/>
              <a:gd name="connsiteX25" fmla="*/ 284671 w 976642"/>
              <a:gd name="connsiteY25" fmla="*/ 885994 h 1670998"/>
              <a:gd name="connsiteX26" fmla="*/ 267418 w 976642"/>
              <a:gd name="connsiteY26" fmla="*/ 937752 h 1670998"/>
              <a:gd name="connsiteX27" fmla="*/ 250166 w 976642"/>
              <a:gd name="connsiteY27" fmla="*/ 1006764 h 1670998"/>
              <a:gd name="connsiteX28" fmla="*/ 241539 w 976642"/>
              <a:gd name="connsiteY28" fmla="*/ 1058522 h 1670998"/>
              <a:gd name="connsiteX29" fmla="*/ 224286 w 976642"/>
              <a:gd name="connsiteY29" fmla="*/ 1084401 h 1670998"/>
              <a:gd name="connsiteX30" fmla="*/ 215660 w 976642"/>
              <a:gd name="connsiteY30" fmla="*/ 1110281 h 1670998"/>
              <a:gd name="connsiteX31" fmla="*/ 207034 w 976642"/>
              <a:gd name="connsiteY31" fmla="*/ 1144786 h 1670998"/>
              <a:gd name="connsiteX32" fmla="*/ 189781 w 976642"/>
              <a:gd name="connsiteY32" fmla="*/ 1179292 h 1670998"/>
              <a:gd name="connsiteX33" fmla="*/ 181154 w 976642"/>
              <a:gd name="connsiteY33" fmla="*/ 1231051 h 1670998"/>
              <a:gd name="connsiteX34" fmla="*/ 146649 w 976642"/>
              <a:gd name="connsiteY34" fmla="*/ 1317315 h 1670998"/>
              <a:gd name="connsiteX35" fmla="*/ 138022 w 976642"/>
              <a:gd name="connsiteY35" fmla="*/ 1360447 h 1670998"/>
              <a:gd name="connsiteX36" fmla="*/ 86264 w 976642"/>
              <a:gd name="connsiteY36" fmla="*/ 1463964 h 1670998"/>
              <a:gd name="connsiteX37" fmla="*/ 60384 w 976642"/>
              <a:gd name="connsiteY37" fmla="*/ 1541601 h 1670998"/>
              <a:gd name="connsiteX38" fmla="*/ 43132 w 976642"/>
              <a:gd name="connsiteY38" fmla="*/ 1567481 h 1670998"/>
              <a:gd name="connsiteX39" fmla="*/ 8626 w 976642"/>
              <a:gd name="connsiteY39" fmla="*/ 1653745 h 1670998"/>
              <a:gd name="connsiteX40" fmla="*/ 0 w 976642"/>
              <a:gd name="connsiteY40" fmla="*/ 1670998 h 167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6642" h="1670998">
                <a:moveTo>
                  <a:pt x="974784" y="402915"/>
                </a:moveTo>
                <a:cubicBezTo>
                  <a:pt x="964581" y="249859"/>
                  <a:pt x="976642" y="315455"/>
                  <a:pt x="948905" y="204507"/>
                </a:cubicBezTo>
                <a:cubicBezTo>
                  <a:pt x="946390" y="194449"/>
                  <a:pt x="936796" y="187630"/>
                  <a:pt x="931652" y="178628"/>
                </a:cubicBezTo>
                <a:cubicBezTo>
                  <a:pt x="916309" y="151778"/>
                  <a:pt x="916256" y="141173"/>
                  <a:pt x="897147" y="118243"/>
                </a:cubicBezTo>
                <a:cubicBezTo>
                  <a:pt x="871810" y="87839"/>
                  <a:pt x="855575" y="81902"/>
                  <a:pt x="819509" y="57858"/>
                </a:cubicBezTo>
                <a:lnTo>
                  <a:pt x="793630" y="40605"/>
                </a:lnTo>
                <a:cubicBezTo>
                  <a:pt x="786064" y="35561"/>
                  <a:pt x="776109" y="35561"/>
                  <a:pt x="767751" y="31979"/>
                </a:cubicBezTo>
                <a:cubicBezTo>
                  <a:pt x="693133" y="0"/>
                  <a:pt x="768057" y="26329"/>
                  <a:pt x="707366" y="6100"/>
                </a:cubicBezTo>
                <a:cubicBezTo>
                  <a:pt x="667109" y="8975"/>
                  <a:pt x="625750" y="4938"/>
                  <a:pt x="586596" y="14726"/>
                </a:cubicBezTo>
                <a:cubicBezTo>
                  <a:pt x="566480" y="19755"/>
                  <a:pt x="534837" y="49232"/>
                  <a:pt x="534837" y="49232"/>
                </a:cubicBezTo>
                <a:cubicBezTo>
                  <a:pt x="529086" y="57858"/>
                  <a:pt x="524915" y="67780"/>
                  <a:pt x="517584" y="75111"/>
                </a:cubicBezTo>
                <a:cubicBezTo>
                  <a:pt x="510253" y="82442"/>
                  <a:pt x="497731" y="83928"/>
                  <a:pt x="491705" y="92364"/>
                </a:cubicBezTo>
                <a:cubicBezTo>
                  <a:pt x="482705" y="104965"/>
                  <a:pt x="481972" y="121960"/>
                  <a:pt x="474452" y="135496"/>
                </a:cubicBezTo>
                <a:cubicBezTo>
                  <a:pt x="467470" y="148064"/>
                  <a:pt x="457199" y="158499"/>
                  <a:pt x="448573" y="170001"/>
                </a:cubicBezTo>
                <a:cubicBezTo>
                  <a:pt x="419570" y="257015"/>
                  <a:pt x="463832" y="122017"/>
                  <a:pt x="431320" y="230386"/>
                </a:cubicBezTo>
                <a:cubicBezTo>
                  <a:pt x="426094" y="247805"/>
                  <a:pt x="418478" y="264502"/>
                  <a:pt x="414067" y="282145"/>
                </a:cubicBezTo>
                <a:cubicBezTo>
                  <a:pt x="411192" y="293647"/>
                  <a:pt x="408698" y="305251"/>
                  <a:pt x="405441" y="316651"/>
                </a:cubicBezTo>
                <a:cubicBezTo>
                  <a:pt x="402943" y="325394"/>
                  <a:pt x="398788" y="333654"/>
                  <a:pt x="396815" y="342530"/>
                </a:cubicBezTo>
                <a:cubicBezTo>
                  <a:pt x="393021" y="359604"/>
                  <a:pt x="391618" y="377137"/>
                  <a:pt x="388188" y="394288"/>
                </a:cubicBezTo>
                <a:cubicBezTo>
                  <a:pt x="385863" y="405914"/>
                  <a:pt x="381887" y="417168"/>
                  <a:pt x="379562" y="428794"/>
                </a:cubicBezTo>
                <a:cubicBezTo>
                  <a:pt x="358411" y="534549"/>
                  <a:pt x="382345" y="434909"/>
                  <a:pt x="362309" y="515058"/>
                </a:cubicBezTo>
                <a:cubicBezTo>
                  <a:pt x="358191" y="552122"/>
                  <a:pt x="352092" y="614382"/>
                  <a:pt x="345056" y="653081"/>
                </a:cubicBezTo>
                <a:cubicBezTo>
                  <a:pt x="342935" y="664745"/>
                  <a:pt x="339002" y="676013"/>
                  <a:pt x="336430" y="687586"/>
                </a:cubicBezTo>
                <a:cubicBezTo>
                  <a:pt x="327309" y="728630"/>
                  <a:pt x="324637" y="757474"/>
                  <a:pt x="310551" y="799730"/>
                </a:cubicBezTo>
                <a:cubicBezTo>
                  <a:pt x="304800" y="816983"/>
                  <a:pt x="298524" y="834069"/>
                  <a:pt x="293298" y="851488"/>
                </a:cubicBezTo>
                <a:cubicBezTo>
                  <a:pt x="289891" y="862844"/>
                  <a:pt x="288078" y="874638"/>
                  <a:pt x="284671" y="885994"/>
                </a:cubicBezTo>
                <a:cubicBezTo>
                  <a:pt x="279445" y="903413"/>
                  <a:pt x="273169" y="920499"/>
                  <a:pt x="267418" y="937752"/>
                </a:cubicBezTo>
                <a:cubicBezTo>
                  <a:pt x="259920" y="960247"/>
                  <a:pt x="255917" y="983760"/>
                  <a:pt x="250166" y="1006764"/>
                </a:cubicBezTo>
                <a:cubicBezTo>
                  <a:pt x="245924" y="1023733"/>
                  <a:pt x="247070" y="1041929"/>
                  <a:pt x="241539" y="1058522"/>
                </a:cubicBezTo>
                <a:cubicBezTo>
                  <a:pt x="238260" y="1068358"/>
                  <a:pt x="230037" y="1075775"/>
                  <a:pt x="224286" y="1084401"/>
                </a:cubicBezTo>
                <a:cubicBezTo>
                  <a:pt x="221411" y="1093028"/>
                  <a:pt x="218158" y="1101538"/>
                  <a:pt x="215660" y="1110281"/>
                </a:cubicBezTo>
                <a:cubicBezTo>
                  <a:pt x="212403" y="1121681"/>
                  <a:pt x="211197" y="1133685"/>
                  <a:pt x="207034" y="1144786"/>
                </a:cubicBezTo>
                <a:cubicBezTo>
                  <a:pt x="202519" y="1156827"/>
                  <a:pt x="195532" y="1167790"/>
                  <a:pt x="189781" y="1179292"/>
                </a:cubicBezTo>
                <a:cubicBezTo>
                  <a:pt x="186905" y="1196545"/>
                  <a:pt x="186371" y="1214356"/>
                  <a:pt x="181154" y="1231051"/>
                </a:cubicBezTo>
                <a:cubicBezTo>
                  <a:pt x="171917" y="1260611"/>
                  <a:pt x="152723" y="1286947"/>
                  <a:pt x="146649" y="1317315"/>
                </a:cubicBezTo>
                <a:cubicBezTo>
                  <a:pt x="143773" y="1331692"/>
                  <a:pt x="143605" y="1346889"/>
                  <a:pt x="138022" y="1360447"/>
                </a:cubicBezTo>
                <a:cubicBezTo>
                  <a:pt x="123333" y="1396120"/>
                  <a:pt x="95621" y="1426538"/>
                  <a:pt x="86264" y="1463964"/>
                </a:cubicBezTo>
                <a:cubicBezTo>
                  <a:pt x="78026" y="1496912"/>
                  <a:pt x="76626" y="1509116"/>
                  <a:pt x="60384" y="1541601"/>
                </a:cubicBezTo>
                <a:cubicBezTo>
                  <a:pt x="55748" y="1550874"/>
                  <a:pt x="47477" y="1558068"/>
                  <a:pt x="43132" y="1567481"/>
                </a:cubicBezTo>
                <a:cubicBezTo>
                  <a:pt x="30154" y="1595600"/>
                  <a:pt x="22475" y="1626044"/>
                  <a:pt x="8626" y="1653745"/>
                </a:cubicBezTo>
                <a:lnTo>
                  <a:pt x="0" y="1670998"/>
                </a:lnTo>
              </a:path>
            </a:pathLst>
          </a:custGeom>
          <a:ln>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84" name="자유형 83"/>
          <p:cNvSpPr/>
          <p:nvPr/>
        </p:nvSpPr>
        <p:spPr bwMode="auto">
          <a:xfrm flipH="1">
            <a:off x="7606283" y="3014204"/>
            <a:ext cx="1061547" cy="2363067"/>
          </a:xfrm>
          <a:custGeom>
            <a:avLst/>
            <a:gdLst>
              <a:gd name="connsiteX0" fmla="*/ 974784 w 976642"/>
              <a:gd name="connsiteY0" fmla="*/ 402915 h 1670998"/>
              <a:gd name="connsiteX1" fmla="*/ 948905 w 976642"/>
              <a:gd name="connsiteY1" fmla="*/ 204507 h 1670998"/>
              <a:gd name="connsiteX2" fmla="*/ 931652 w 976642"/>
              <a:gd name="connsiteY2" fmla="*/ 178628 h 1670998"/>
              <a:gd name="connsiteX3" fmla="*/ 897147 w 976642"/>
              <a:gd name="connsiteY3" fmla="*/ 118243 h 1670998"/>
              <a:gd name="connsiteX4" fmla="*/ 819509 w 976642"/>
              <a:gd name="connsiteY4" fmla="*/ 57858 h 1670998"/>
              <a:gd name="connsiteX5" fmla="*/ 793630 w 976642"/>
              <a:gd name="connsiteY5" fmla="*/ 40605 h 1670998"/>
              <a:gd name="connsiteX6" fmla="*/ 767751 w 976642"/>
              <a:gd name="connsiteY6" fmla="*/ 31979 h 1670998"/>
              <a:gd name="connsiteX7" fmla="*/ 707366 w 976642"/>
              <a:gd name="connsiteY7" fmla="*/ 6100 h 1670998"/>
              <a:gd name="connsiteX8" fmla="*/ 586596 w 976642"/>
              <a:gd name="connsiteY8" fmla="*/ 14726 h 1670998"/>
              <a:gd name="connsiteX9" fmla="*/ 534837 w 976642"/>
              <a:gd name="connsiteY9" fmla="*/ 49232 h 1670998"/>
              <a:gd name="connsiteX10" fmla="*/ 517584 w 976642"/>
              <a:gd name="connsiteY10" fmla="*/ 75111 h 1670998"/>
              <a:gd name="connsiteX11" fmla="*/ 491705 w 976642"/>
              <a:gd name="connsiteY11" fmla="*/ 92364 h 1670998"/>
              <a:gd name="connsiteX12" fmla="*/ 474452 w 976642"/>
              <a:gd name="connsiteY12" fmla="*/ 135496 h 1670998"/>
              <a:gd name="connsiteX13" fmla="*/ 448573 w 976642"/>
              <a:gd name="connsiteY13" fmla="*/ 170001 h 1670998"/>
              <a:gd name="connsiteX14" fmla="*/ 431320 w 976642"/>
              <a:gd name="connsiteY14" fmla="*/ 230386 h 1670998"/>
              <a:gd name="connsiteX15" fmla="*/ 414067 w 976642"/>
              <a:gd name="connsiteY15" fmla="*/ 282145 h 1670998"/>
              <a:gd name="connsiteX16" fmla="*/ 405441 w 976642"/>
              <a:gd name="connsiteY16" fmla="*/ 316651 h 1670998"/>
              <a:gd name="connsiteX17" fmla="*/ 396815 w 976642"/>
              <a:gd name="connsiteY17" fmla="*/ 342530 h 1670998"/>
              <a:gd name="connsiteX18" fmla="*/ 388188 w 976642"/>
              <a:gd name="connsiteY18" fmla="*/ 394288 h 1670998"/>
              <a:gd name="connsiteX19" fmla="*/ 379562 w 976642"/>
              <a:gd name="connsiteY19" fmla="*/ 428794 h 1670998"/>
              <a:gd name="connsiteX20" fmla="*/ 362309 w 976642"/>
              <a:gd name="connsiteY20" fmla="*/ 515058 h 1670998"/>
              <a:gd name="connsiteX21" fmla="*/ 345056 w 976642"/>
              <a:gd name="connsiteY21" fmla="*/ 653081 h 1670998"/>
              <a:gd name="connsiteX22" fmla="*/ 336430 w 976642"/>
              <a:gd name="connsiteY22" fmla="*/ 687586 h 1670998"/>
              <a:gd name="connsiteX23" fmla="*/ 310551 w 976642"/>
              <a:gd name="connsiteY23" fmla="*/ 799730 h 1670998"/>
              <a:gd name="connsiteX24" fmla="*/ 293298 w 976642"/>
              <a:gd name="connsiteY24" fmla="*/ 851488 h 1670998"/>
              <a:gd name="connsiteX25" fmla="*/ 284671 w 976642"/>
              <a:gd name="connsiteY25" fmla="*/ 885994 h 1670998"/>
              <a:gd name="connsiteX26" fmla="*/ 267418 w 976642"/>
              <a:gd name="connsiteY26" fmla="*/ 937752 h 1670998"/>
              <a:gd name="connsiteX27" fmla="*/ 250166 w 976642"/>
              <a:gd name="connsiteY27" fmla="*/ 1006764 h 1670998"/>
              <a:gd name="connsiteX28" fmla="*/ 241539 w 976642"/>
              <a:gd name="connsiteY28" fmla="*/ 1058522 h 1670998"/>
              <a:gd name="connsiteX29" fmla="*/ 224286 w 976642"/>
              <a:gd name="connsiteY29" fmla="*/ 1084401 h 1670998"/>
              <a:gd name="connsiteX30" fmla="*/ 215660 w 976642"/>
              <a:gd name="connsiteY30" fmla="*/ 1110281 h 1670998"/>
              <a:gd name="connsiteX31" fmla="*/ 207034 w 976642"/>
              <a:gd name="connsiteY31" fmla="*/ 1144786 h 1670998"/>
              <a:gd name="connsiteX32" fmla="*/ 189781 w 976642"/>
              <a:gd name="connsiteY32" fmla="*/ 1179292 h 1670998"/>
              <a:gd name="connsiteX33" fmla="*/ 181154 w 976642"/>
              <a:gd name="connsiteY33" fmla="*/ 1231051 h 1670998"/>
              <a:gd name="connsiteX34" fmla="*/ 146649 w 976642"/>
              <a:gd name="connsiteY34" fmla="*/ 1317315 h 1670998"/>
              <a:gd name="connsiteX35" fmla="*/ 138022 w 976642"/>
              <a:gd name="connsiteY35" fmla="*/ 1360447 h 1670998"/>
              <a:gd name="connsiteX36" fmla="*/ 86264 w 976642"/>
              <a:gd name="connsiteY36" fmla="*/ 1463964 h 1670998"/>
              <a:gd name="connsiteX37" fmla="*/ 60384 w 976642"/>
              <a:gd name="connsiteY37" fmla="*/ 1541601 h 1670998"/>
              <a:gd name="connsiteX38" fmla="*/ 43132 w 976642"/>
              <a:gd name="connsiteY38" fmla="*/ 1567481 h 1670998"/>
              <a:gd name="connsiteX39" fmla="*/ 8626 w 976642"/>
              <a:gd name="connsiteY39" fmla="*/ 1653745 h 1670998"/>
              <a:gd name="connsiteX40" fmla="*/ 0 w 976642"/>
              <a:gd name="connsiteY40" fmla="*/ 1670998 h 167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6642" h="1670998">
                <a:moveTo>
                  <a:pt x="974784" y="402915"/>
                </a:moveTo>
                <a:cubicBezTo>
                  <a:pt x="964581" y="249859"/>
                  <a:pt x="976642" y="315455"/>
                  <a:pt x="948905" y="204507"/>
                </a:cubicBezTo>
                <a:cubicBezTo>
                  <a:pt x="946390" y="194449"/>
                  <a:pt x="936796" y="187630"/>
                  <a:pt x="931652" y="178628"/>
                </a:cubicBezTo>
                <a:cubicBezTo>
                  <a:pt x="916309" y="151778"/>
                  <a:pt x="916256" y="141173"/>
                  <a:pt x="897147" y="118243"/>
                </a:cubicBezTo>
                <a:cubicBezTo>
                  <a:pt x="871810" y="87839"/>
                  <a:pt x="855575" y="81902"/>
                  <a:pt x="819509" y="57858"/>
                </a:cubicBezTo>
                <a:lnTo>
                  <a:pt x="793630" y="40605"/>
                </a:lnTo>
                <a:cubicBezTo>
                  <a:pt x="786064" y="35561"/>
                  <a:pt x="776109" y="35561"/>
                  <a:pt x="767751" y="31979"/>
                </a:cubicBezTo>
                <a:cubicBezTo>
                  <a:pt x="693133" y="0"/>
                  <a:pt x="768057" y="26329"/>
                  <a:pt x="707366" y="6100"/>
                </a:cubicBezTo>
                <a:cubicBezTo>
                  <a:pt x="667109" y="8975"/>
                  <a:pt x="625750" y="4938"/>
                  <a:pt x="586596" y="14726"/>
                </a:cubicBezTo>
                <a:cubicBezTo>
                  <a:pt x="566480" y="19755"/>
                  <a:pt x="534837" y="49232"/>
                  <a:pt x="534837" y="49232"/>
                </a:cubicBezTo>
                <a:cubicBezTo>
                  <a:pt x="529086" y="57858"/>
                  <a:pt x="524915" y="67780"/>
                  <a:pt x="517584" y="75111"/>
                </a:cubicBezTo>
                <a:cubicBezTo>
                  <a:pt x="510253" y="82442"/>
                  <a:pt x="497731" y="83928"/>
                  <a:pt x="491705" y="92364"/>
                </a:cubicBezTo>
                <a:cubicBezTo>
                  <a:pt x="482705" y="104965"/>
                  <a:pt x="481972" y="121960"/>
                  <a:pt x="474452" y="135496"/>
                </a:cubicBezTo>
                <a:cubicBezTo>
                  <a:pt x="467470" y="148064"/>
                  <a:pt x="457199" y="158499"/>
                  <a:pt x="448573" y="170001"/>
                </a:cubicBezTo>
                <a:cubicBezTo>
                  <a:pt x="419570" y="257015"/>
                  <a:pt x="463832" y="122017"/>
                  <a:pt x="431320" y="230386"/>
                </a:cubicBezTo>
                <a:cubicBezTo>
                  <a:pt x="426094" y="247805"/>
                  <a:pt x="418478" y="264502"/>
                  <a:pt x="414067" y="282145"/>
                </a:cubicBezTo>
                <a:cubicBezTo>
                  <a:pt x="411192" y="293647"/>
                  <a:pt x="408698" y="305251"/>
                  <a:pt x="405441" y="316651"/>
                </a:cubicBezTo>
                <a:cubicBezTo>
                  <a:pt x="402943" y="325394"/>
                  <a:pt x="398788" y="333654"/>
                  <a:pt x="396815" y="342530"/>
                </a:cubicBezTo>
                <a:cubicBezTo>
                  <a:pt x="393021" y="359604"/>
                  <a:pt x="391618" y="377137"/>
                  <a:pt x="388188" y="394288"/>
                </a:cubicBezTo>
                <a:cubicBezTo>
                  <a:pt x="385863" y="405914"/>
                  <a:pt x="381887" y="417168"/>
                  <a:pt x="379562" y="428794"/>
                </a:cubicBezTo>
                <a:cubicBezTo>
                  <a:pt x="358411" y="534549"/>
                  <a:pt x="382345" y="434909"/>
                  <a:pt x="362309" y="515058"/>
                </a:cubicBezTo>
                <a:cubicBezTo>
                  <a:pt x="358191" y="552122"/>
                  <a:pt x="352092" y="614382"/>
                  <a:pt x="345056" y="653081"/>
                </a:cubicBezTo>
                <a:cubicBezTo>
                  <a:pt x="342935" y="664745"/>
                  <a:pt x="339002" y="676013"/>
                  <a:pt x="336430" y="687586"/>
                </a:cubicBezTo>
                <a:cubicBezTo>
                  <a:pt x="327309" y="728630"/>
                  <a:pt x="324637" y="757474"/>
                  <a:pt x="310551" y="799730"/>
                </a:cubicBezTo>
                <a:cubicBezTo>
                  <a:pt x="304800" y="816983"/>
                  <a:pt x="298524" y="834069"/>
                  <a:pt x="293298" y="851488"/>
                </a:cubicBezTo>
                <a:cubicBezTo>
                  <a:pt x="289891" y="862844"/>
                  <a:pt x="288078" y="874638"/>
                  <a:pt x="284671" y="885994"/>
                </a:cubicBezTo>
                <a:cubicBezTo>
                  <a:pt x="279445" y="903413"/>
                  <a:pt x="273169" y="920499"/>
                  <a:pt x="267418" y="937752"/>
                </a:cubicBezTo>
                <a:cubicBezTo>
                  <a:pt x="259920" y="960247"/>
                  <a:pt x="255917" y="983760"/>
                  <a:pt x="250166" y="1006764"/>
                </a:cubicBezTo>
                <a:cubicBezTo>
                  <a:pt x="245924" y="1023733"/>
                  <a:pt x="247070" y="1041929"/>
                  <a:pt x="241539" y="1058522"/>
                </a:cubicBezTo>
                <a:cubicBezTo>
                  <a:pt x="238260" y="1068358"/>
                  <a:pt x="230037" y="1075775"/>
                  <a:pt x="224286" y="1084401"/>
                </a:cubicBezTo>
                <a:cubicBezTo>
                  <a:pt x="221411" y="1093028"/>
                  <a:pt x="218158" y="1101538"/>
                  <a:pt x="215660" y="1110281"/>
                </a:cubicBezTo>
                <a:cubicBezTo>
                  <a:pt x="212403" y="1121681"/>
                  <a:pt x="211197" y="1133685"/>
                  <a:pt x="207034" y="1144786"/>
                </a:cubicBezTo>
                <a:cubicBezTo>
                  <a:pt x="202519" y="1156827"/>
                  <a:pt x="195532" y="1167790"/>
                  <a:pt x="189781" y="1179292"/>
                </a:cubicBezTo>
                <a:cubicBezTo>
                  <a:pt x="186905" y="1196545"/>
                  <a:pt x="186371" y="1214356"/>
                  <a:pt x="181154" y="1231051"/>
                </a:cubicBezTo>
                <a:cubicBezTo>
                  <a:pt x="171917" y="1260611"/>
                  <a:pt x="152723" y="1286947"/>
                  <a:pt x="146649" y="1317315"/>
                </a:cubicBezTo>
                <a:cubicBezTo>
                  <a:pt x="143773" y="1331692"/>
                  <a:pt x="143605" y="1346889"/>
                  <a:pt x="138022" y="1360447"/>
                </a:cubicBezTo>
                <a:cubicBezTo>
                  <a:pt x="123333" y="1396120"/>
                  <a:pt x="95621" y="1426538"/>
                  <a:pt x="86264" y="1463964"/>
                </a:cubicBezTo>
                <a:cubicBezTo>
                  <a:pt x="78026" y="1496912"/>
                  <a:pt x="76626" y="1509116"/>
                  <a:pt x="60384" y="1541601"/>
                </a:cubicBezTo>
                <a:cubicBezTo>
                  <a:pt x="55748" y="1550874"/>
                  <a:pt x="47477" y="1558068"/>
                  <a:pt x="43132" y="1567481"/>
                </a:cubicBezTo>
                <a:cubicBezTo>
                  <a:pt x="30154" y="1595600"/>
                  <a:pt x="22475" y="1626044"/>
                  <a:pt x="8626" y="1653745"/>
                </a:cubicBezTo>
                <a:lnTo>
                  <a:pt x="0" y="1670998"/>
                </a:lnTo>
              </a:path>
            </a:pathLst>
          </a:custGeom>
          <a:ln>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8" name="자유형 47"/>
          <p:cNvSpPr/>
          <p:nvPr/>
        </p:nvSpPr>
        <p:spPr bwMode="auto">
          <a:xfrm>
            <a:off x="4667693" y="3573016"/>
            <a:ext cx="584791" cy="100087"/>
          </a:xfrm>
          <a:custGeom>
            <a:avLst/>
            <a:gdLst>
              <a:gd name="connsiteX0" fmla="*/ 0 w 584791"/>
              <a:gd name="connsiteY0" fmla="*/ 119690 h 188356"/>
              <a:gd name="connsiteX1" fmla="*/ 21265 w 584791"/>
              <a:gd name="connsiteY1" fmla="*/ 87793 h 188356"/>
              <a:gd name="connsiteX2" fmla="*/ 31898 w 584791"/>
              <a:gd name="connsiteY2" fmla="*/ 55895 h 188356"/>
              <a:gd name="connsiteX3" fmla="*/ 95693 w 584791"/>
              <a:gd name="connsiteY3" fmla="*/ 13365 h 188356"/>
              <a:gd name="connsiteX4" fmla="*/ 170121 w 584791"/>
              <a:gd name="connsiteY4" fmla="*/ 23997 h 188356"/>
              <a:gd name="connsiteX5" fmla="*/ 180754 w 584791"/>
              <a:gd name="connsiteY5" fmla="*/ 55895 h 188356"/>
              <a:gd name="connsiteX6" fmla="*/ 202019 w 584791"/>
              <a:gd name="connsiteY6" fmla="*/ 87793 h 188356"/>
              <a:gd name="connsiteX7" fmla="*/ 191386 w 584791"/>
              <a:gd name="connsiteY7" fmla="*/ 172853 h 188356"/>
              <a:gd name="connsiteX8" fmla="*/ 116958 w 584791"/>
              <a:gd name="connsiteY8" fmla="*/ 140955 h 188356"/>
              <a:gd name="connsiteX9" fmla="*/ 127591 w 584791"/>
              <a:gd name="connsiteY9" fmla="*/ 23997 h 188356"/>
              <a:gd name="connsiteX10" fmla="*/ 159488 w 584791"/>
              <a:gd name="connsiteY10" fmla="*/ 2732 h 188356"/>
              <a:gd name="connsiteX11" fmla="*/ 265814 w 584791"/>
              <a:gd name="connsiteY11" fmla="*/ 13365 h 188356"/>
              <a:gd name="connsiteX12" fmla="*/ 297712 w 584791"/>
              <a:gd name="connsiteY12" fmla="*/ 55895 h 188356"/>
              <a:gd name="connsiteX13" fmla="*/ 318977 w 584791"/>
              <a:gd name="connsiteY13" fmla="*/ 87793 h 188356"/>
              <a:gd name="connsiteX14" fmla="*/ 308344 w 584791"/>
              <a:gd name="connsiteY14" fmla="*/ 183486 h 188356"/>
              <a:gd name="connsiteX15" fmla="*/ 276447 w 584791"/>
              <a:gd name="connsiteY15" fmla="*/ 172853 h 188356"/>
              <a:gd name="connsiteX16" fmla="*/ 265814 w 584791"/>
              <a:gd name="connsiteY16" fmla="*/ 140955 h 188356"/>
              <a:gd name="connsiteX17" fmla="*/ 297712 w 584791"/>
              <a:gd name="connsiteY17" fmla="*/ 34630 h 188356"/>
              <a:gd name="connsiteX18" fmla="*/ 350874 w 584791"/>
              <a:gd name="connsiteY18" fmla="*/ 23997 h 188356"/>
              <a:gd name="connsiteX19" fmla="*/ 457200 w 584791"/>
              <a:gd name="connsiteY19" fmla="*/ 34630 h 188356"/>
              <a:gd name="connsiteX20" fmla="*/ 520995 w 584791"/>
              <a:gd name="connsiteY20" fmla="*/ 55895 h 188356"/>
              <a:gd name="connsiteX21" fmla="*/ 584791 w 584791"/>
              <a:gd name="connsiteY21" fmla="*/ 45262 h 18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4791" h="188356">
                <a:moveTo>
                  <a:pt x="0" y="119690"/>
                </a:moveTo>
                <a:cubicBezTo>
                  <a:pt x="7088" y="109058"/>
                  <a:pt x="15550" y="99222"/>
                  <a:pt x="21265" y="87793"/>
                </a:cubicBezTo>
                <a:cubicBezTo>
                  <a:pt x="26277" y="77768"/>
                  <a:pt x="23973" y="63820"/>
                  <a:pt x="31898" y="55895"/>
                </a:cubicBezTo>
                <a:cubicBezTo>
                  <a:pt x="49970" y="37823"/>
                  <a:pt x="95693" y="13365"/>
                  <a:pt x="95693" y="13365"/>
                </a:cubicBezTo>
                <a:cubicBezTo>
                  <a:pt x="120502" y="16909"/>
                  <a:pt x="147706" y="12789"/>
                  <a:pt x="170121" y="23997"/>
                </a:cubicBezTo>
                <a:cubicBezTo>
                  <a:pt x="180146" y="29009"/>
                  <a:pt x="175742" y="45870"/>
                  <a:pt x="180754" y="55895"/>
                </a:cubicBezTo>
                <a:cubicBezTo>
                  <a:pt x="186469" y="67325"/>
                  <a:pt x="194931" y="77160"/>
                  <a:pt x="202019" y="87793"/>
                </a:cubicBezTo>
                <a:cubicBezTo>
                  <a:pt x="198475" y="116146"/>
                  <a:pt x="207994" y="149602"/>
                  <a:pt x="191386" y="172853"/>
                </a:cubicBezTo>
                <a:cubicBezTo>
                  <a:pt x="180312" y="188356"/>
                  <a:pt x="122666" y="144760"/>
                  <a:pt x="116958" y="140955"/>
                </a:cubicBezTo>
                <a:cubicBezTo>
                  <a:pt x="120502" y="101969"/>
                  <a:pt x="116079" y="61413"/>
                  <a:pt x="127591" y="23997"/>
                </a:cubicBezTo>
                <a:cubicBezTo>
                  <a:pt x="131349" y="11784"/>
                  <a:pt x="146747" y="3712"/>
                  <a:pt x="159488" y="2732"/>
                </a:cubicBezTo>
                <a:cubicBezTo>
                  <a:pt x="195002" y="0"/>
                  <a:pt x="230372" y="9821"/>
                  <a:pt x="265814" y="13365"/>
                </a:cubicBezTo>
                <a:cubicBezTo>
                  <a:pt x="276447" y="27542"/>
                  <a:pt x="287412" y="41475"/>
                  <a:pt x="297712" y="55895"/>
                </a:cubicBezTo>
                <a:cubicBezTo>
                  <a:pt x="305140" y="66294"/>
                  <a:pt x="317916" y="75058"/>
                  <a:pt x="318977" y="87793"/>
                </a:cubicBezTo>
                <a:cubicBezTo>
                  <a:pt x="321642" y="119776"/>
                  <a:pt x="311888" y="151588"/>
                  <a:pt x="308344" y="183486"/>
                </a:cubicBezTo>
                <a:cubicBezTo>
                  <a:pt x="297712" y="179942"/>
                  <a:pt x="284372" y="180778"/>
                  <a:pt x="276447" y="172853"/>
                </a:cubicBezTo>
                <a:cubicBezTo>
                  <a:pt x="268522" y="164928"/>
                  <a:pt x="265814" y="152163"/>
                  <a:pt x="265814" y="140955"/>
                </a:cubicBezTo>
                <a:cubicBezTo>
                  <a:pt x="265814" y="125026"/>
                  <a:pt x="268889" y="51101"/>
                  <a:pt x="297712" y="34630"/>
                </a:cubicBezTo>
                <a:cubicBezTo>
                  <a:pt x="313403" y="25664"/>
                  <a:pt x="333153" y="27541"/>
                  <a:pt x="350874" y="23997"/>
                </a:cubicBezTo>
                <a:cubicBezTo>
                  <a:pt x="386316" y="27541"/>
                  <a:pt x="422191" y="28066"/>
                  <a:pt x="457200" y="34630"/>
                </a:cubicBezTo>
                <a:cubicBezTo>
                  <a:pt x="479231" y="38761"/>
                  <a:pt x="520995" y="55895"/>
                  <a:pt x="520995" y="55895"/>
                </a:cubicBezTo>
                <a:cubicBezTo>
                  <a:pt x="570403" y="43543"/>
                  <a:pt x="548913" y="45262"/>
                  <a:pt x="584791" y="45262"/>
                </a:cubicBezTo>
              </a:path>
            </a:pathLst>
          </a:custGeom>
          <a:ln>
            <a:solidFill>
              <a:srgbClr val="0070C0"/>
            </a:solidFill>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9" name="TextBox 48"/>
          <p:cNvSpPr txBox="1"/>
          <p:nvPr/>
        </p:nvSpPr>
        <p:spPr>
          <a:xfrm>
            <a:off x="5148064" y="3429000"/>
            <a:ext cx="934871" cy="323165"/>
          </a:xfrm>
          <a:prstGeom prst="rect">
            <a:avLst/>
          </a:prstGeom>
          <a:noFill/>
        </p:spPr>
        <p:txBody>
          <a:bodyPr wrap="none" rtlCol="0">
            <a:spAutoFit/>
          </a:bodyPr>
          <a:lstStyle/>
          <a:p>
            <a:r>
              <a:rPr lang="en-US" altLang="ko-KR" b="1" dirty="0" smtClean="0">
                <a:effectLst>
                  <a:outerShdw blurRad="38100" dist="38100" dir="2700000" algn="tl">
                    <a:srgbClr val="000000">
                      <a:alpha val="43137"/>
                    </a:srgbClr>
                  </a:outerShdw>
                </a:effectLst>
              </a:rPr>
              <a:t>By-pass</a:t>
            </a:r>
            <a:endParaRPr lang="ko-KR" altLang="en-US" b="1" dirty="0">
              <a:effectLst>
                <a:outerShdw blurRad="38100" dist="38100" dir="2700000" algn="tl">
                  <a:srgbClr val="000000">
                    <a:alpha val="43137"/>
                  </a:srgbClr>
                </a:outerShdw>
              </a:effectLst>
            </a:endParaRPr>
          </a:p>
        </p:txBody>
      </p:sp>
      <p:cxnSp>
        <p:nvCxnSpPr>
          <p:cNvPr id="66" name="직선 화살표 연결선 65"/>
          <p:cNvCxnSpPr/>
          <p:nvPr/>
        </p:nvCxnSpPr>
        <p:spPr bwMode="auto">
          <a:xfrm flipH="1">
            <a:off x="1907704" y="1484784"/>
            <a:ext cx="648072" cy="0"/>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70" name="TextBox 69"/>
          <p:cNvSpPr txBox="1"/>
          <p:nvPr/>
        </p:nvSpPr>
        <p:spPr>
          <a:xfrm>
            <a:off x="2555776" y="1268760"/>
            <a:ext cx="1189172"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Stream A</a:t>
            </a:r>
            <a:endParaRPr lang="ko-KR" altLang="en-US" sz="1800" b="1" dirty="0">
              <a:effectLst>
                <a:outerShdw blurRad="38100" dist="38100" dir="2700000" algn="tl">
                  <a:srgbClr val="000000">
                    <a:alpha val="43137"/>
                  </a:srgbClr>
                </a:outerShdw>
              </a:effectLst>
            </a:endParaRPr>
          </a:p>
        </p:txBody>
      </p:sp>
      <p:sp>
        <p:nvSpPr>
          <p:cNvPr id="53" name="TextBox 52"/>
          <p:cNvSpPr txBox="1"/>
          <p:nvPr/>
        </p:nvSpPr>
        <p:spPr>
          <a:xfrm>
            <a:off x="8748464" y="6534835"/>
            <a:ext cx="399468" cy="323165"/>
          </a:xfrm>
          <a:prstGeom prst="rect">
            <a:avLst/>
          </a:prstGeom>
          <a:noFill/>
        </p:spPr>
        <p:txBody>
          <a:bodyPr wrap="none" rtlCol="0">
            <a:spAutoFit/>
          </a:bodyPr>
          <a:lstStyle/>
          <a:p>
            <a:r>
              <a:rPr lang="en-US" altLang="ko-KR" dirty="0" smtClean="0"/>
              <a:t>12</a:t>
            </a:r>
            <a:endParaRPr lang="ko-KR"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Step 2 : Stand-by Stream B </a:t>
            </a:r>
            <a:endParaRPr lang="ko-KR" altLang="en-US" dirty="0"/>
          </a:p>
        </p:txBody>
      </p:sp>
      <p:grpSp>
        <p:nvGrpSpPr>
          <p:cNvPr id="7" name="그룹 20"/>
          <p:cNvGrpSpPr/>
          <p:nvPr/>
        </p:nvGrpSpPr>
        <p:grpSpPr>
          <a:xfrm>
            <a:off x="1291531" y="3303827"/>
            <a:ext cx="1800200" cy="2664296"/>
            <a:chOff x="1259632" y="3356992"/>
            <a:chExt cx="1800200" cy="2664296"/>
          </a:xfrm>
        </p:grpSpPr>
        <p:sp>
          <p:nvSpPr>
            <p:cNvPr id="3" name="직사각형 2"/>
            <p:cNvSpPr/>
            <p:nvPr/>
          </p:nvSpPr>
          <p:spPr bwMode="auto">
            <a:xfrm>
              <a:off x="1259632" y="3933056"/>
              <a:ext cx="1800200" cy="2088232"/>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rPr>
                <a:t>Cold Trap A</a:t>
              </a:r>
              <a:endParaRPr kumimoji="0" lang="ko-KR" altLang="en-US" sz="20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sp>
          <p:nvSpPr>
            <p:cNvPr id="5" name="이등변 삼각형 4"/>
            <p:cNvSpPr/>
            <p:nvPr/>
          </p:nvSpPr>
          <p:spPr bwMode="auto">
            <a:xfrm>
              <a:off x="2483768" y="3429000"/>
              <a:ext cx="360040" cy="504056"/>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 name="직사각형 5"/>
            <p:cNvSpPr/>
            <p:nvPr/>
          </p:nvSpPr>
          <p:spPr bwMode="auto">
            <a:xfrm>
              <a:off x="1475656" y="3501008"/>
              <a:ext cx="72008" cy="432048"/>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 name="이등변 삼각형 3"/>
            <p:cNvSpPr/>
            <p:nvPr/>
          </p:nvSpPr>
          <p:spPr bwMode="auto">
            <a:xfrm>
              <a:off x="1403648" y="3356992"/>
              <a:ext cx="792088" cy="576064"/>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grpSp>
      <p:grpSp>
        <p:nvGrpSpPr>
          <p:cNvPr id="12" name="그룹 26"/>
          <p:cNvGrpSpPr/>
          <p:nvPr/>
        </p:nvGrpSpPr>
        <p:grpSpPr>
          <a:xfrm>
            <a:off x="6062902" y="3325093"/>
            <a:ext cx="1800200" cy="2677352"/>
            <a:chOff x="6228184" y="3335726"/>
            <a:chExt cx="1800200" cy="2677352"/>
          </a:xfrm>
        </p:grpSpPr>
        <p:sp>
          <p:nvSpPr>
            <p:cNvPr id="8" name="직사각형 7"/>
            <p:cNvSpPr/>
            <p:nvPr/>
          </p:nvSpPr>
          <p:spPr bwMode="auto">
            <a:xfrm>
              <a:off x="6228184" y="3924846"/>
              <a:ext cx="1800200" cy="2088232"/>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algn="ct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rPr>
                <a:t>Cold Trap B</a:t>
              </a:r>
              <a:endParaRPr lang="ko-KR" altLang="en-US"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sp>
          <p:nvSpPr>
            <p:cNvPr id="9" name="이등변 삼각형 8"/>
            <p:cNvSpPr/>
            <p:nvPr/>
          </p:nvSpPr>
          <p:spPr bwMode="auto">
            <a:xfrm>
              <a:off x="6444208" y="3418367"/>
              <a:ext cx="360040" cy="504056"/>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0" name="직사각형 9"/>
            <p:cNvSpPr/>
            <p:nvPr/>
          </p:nvSpPr>
          <p:spPr bwMode="auto">
            <a:xfrm>
              <a:off x="7740352" y="3490375"/>
              <a:ext cx="72008" cy="432048"/>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1" name="이등변 삼각형 10"/>
            <p:cNvSpPr/>
            <p:nvPr/>
          </p:nvSpPr>
          <p:spPr bwMode="auto">
            <a:xfrm>
              <a:off x="7079224" y="3335726"/>
              <a:ext cx="792088" cy="576064"/>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grpSp>
      <p:sp>
        <p:nvSpPr>
          <p:cNvPr id="13" name="직사각형 12"/>
          <p:cNvSpPr/>
          <p:nvPr/>
        </p:nvSpPr>
        <p:spPr bwMode="auto">
          <a:xfrm>
            <a:off x="1187624" y="2348880"/>
            <a:ext cx="1224136" cy="360040"/>
          </a:xfrm>
          <a:prstGeom prst="rect">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Pump A</a:t>
            </a:r>
            <a:endParaRPr kumimoji="0" lang="ko-KR" altLang="en-US" sz="20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grpSp>
        <p:nvGrpSpPr>
          <p:cNvPr id="14" name="그룹 34"/>
          <p:cNvGrpSpPr/>
          <p:nvPr/>
        </p:nvGrpSpPr>
        <p:grpSpPr>
          <a:xfrm>
            <a:off x="1835696" y="1772816"/>
            <a:ext cx="5483241" cy="576064"/>
            <a:chOff x="1835696" y="1556792"/>
            <a:chExt cx="5483241" cy="576064"/>
          </a:xfrm>
        </p:grpSpPr>
        <p:cxnSp>
          <p:nvCxnSpPr>
            <p:cNvPr id="30" name="직선 연결선 29"/>
            <p:cNvCxnSpPr/>
            <p:nvPr/>
          </p:nvCxnSpPr>
          <p:spPr bwMode="auto">
            <a:xfrm>
              <a:off x="1835696" y="1556792"/>
              <a:ext cx="5472608" cy="0"/>
            </a:xfrm>
            <a:prstGeom prst="lin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32" name="직선 화살표 연결선 31"/>
            <p:cNvCxnSpPr/>
            <p:nvPr/>
          </p:nvCxnSpPr>
          <p:spPr bwMode="auto">
            <a:xfrm>
              <a:off x="1835696" y="1556792"/>
              <a:ext cx="0" cy="576064"/>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33" name="직선 화살표 연결선 32"/>
            <p:cNvCxnSpPr/>
            <p:nvPr/>
          </p:nvCxnSpPr>
          <p:spPr bwMode="auto">
            <a:xfrm>
              <a:off x="7318937" y="1556792"/>
              <a:ext cx="0" cy="576064"/>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grpSp>
      <p:sp>
        <p:nvSpPr>
          <p:cNvPr id="34" name="직사각형 33"/>
          <p:cNvSpPr/>
          <p:nvPr/>
        </p:nvSpPr>
        <p:spPr bwMode="auto">
          <a:xfrm>
            <a:off x="6660232" y="2348880"/>
            <a:ext cx="1224136" cy="360040"/>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Pump B</a:t>
            </a:r>
            <a:endParaRPr kumimoji="0" lang="ko-KR" altLang="en-US" sz="20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cxnSp>
        <p:nvCxnSpPr>
          <p:cNvPr id="39" name="직선 화살표 연결선 38"/>
          <p:cNvCxnSpPr/>
          <p:nvPr/>
        </p:nvCxnSpPr>
        <p:spPr bwMode="auto">
          <a:xfrm>
            <a:off x="1835696" y="2708920"/>
            <a:ext cx="0" cy="576064"/>
          </a:xfrm>
          <a:prstGeom prst="straightConnector1">
            <a:avLst/>
          </a:prstGeom>
          <a:ln>
            <a:solidFill>
              <a:srgbClr val="0070C0"/>
            </a:solidFill>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43" name="직선 연결선 42"/>
          <p:cNvCxnSpPr/>
          <p:nvPr/>
        </p:nvCxnSpPr>
        <p:spPr bwMode="auto">
          <a:xfrm>
            <a:off x="7308304" y="2749029"/>
            <a:ext cx="0" cy="576064"/>
          </a:xfrm>
          <a:prstGeom prst="line">
            <a:avLst/>
          </a:prstGeom>
          <a:ln>
            <a:solidFill>
              <a:srgbClr val="0070C0"/>
            </a:solidFill>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45" name="직선 연결선 44"/>
          <p:cNvCxnSpPr>
            <a:endCxn id="50" idx="3"/>
          </p:cNvCxnSpPr>
          <p:nvPr/>
        </p:nvCxnSpPr>
        <p:spPr bwMode="auto">
          <a:xfrm>
            <a:off x="2699792" y="2996952"/>
            <a:ext cx="504056" cy="0"/>
          </a:xfrm>
          <a:prstGeom prst="line">
            <a:avLst/>
          </a:prstGeom>
          <a:ln>
            <a:solidFill>
              <a:srgbClr val="1960AB"/>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50" name="이등변 삼각형 49"/>
          <p:cNvSpPr/>
          <p:nvPr/>
        </p:nvSpPr>
        <p:spPr bwMode="auto">
          <a:xfrm rot="5400000">
            <a:off x="3203848" y="2852936"/>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1" name="이등변 삼각형 50"/>
          <p:cNvSpPr/>
          <p:nvPr/>
        </p:nvSpPr>
        <p:spPr bwMode="auto">
          <a:xfrm rot="10800000">
            <a:off x="3347864" y="2708920"/>
            <a:ext cx="288032" cy="288032"/>
          </a:xfrm>
          <a:prstGeom prst="triangle">
            <a:avLst/>
          </a:prstGeom>
          <a:noFill/>
          <a:ln w="6350">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2" name="이등변 삼각형 51"/>
          <p:cNvSpPr/>
          <p:nvPr/>
        </p:nvSpPr>
        <p:spPr bwMode="auto">
          <a:xfrm rot="16200000">
            <a:off x="3491880" y="2852936"/>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55" name="직선 연결선 54"/>
          <p:cNvCxnSpPr/>
          <p:nvPr/>
        </p:nvCxnSpPr>
        <p:spPr bwMode="auto">
          <a:xfrm>
            <a:off x="2699792" y="2996952"/>
            <a:ext cx="0" cy="360040"/>
          </a:xfrm>
          <a:prstGeom prst="line">
            <a:avLst/>
          </a:prstGeom>
          <a:ln>
            <a:solidFill>
              <a:srgbClr val="1960AB"/>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56" name="이등변 삼각형 55"/>
          <p:cNvSpPr/>
          <p:nvPr/>
        </p:nvSpPr>
        <p:spPr bwMode="auto">
          <a:xfrm rot="5400000">
            <a:off x="5436096" y="2852936"/>
            <a:ext cx="288032" cy="288032"/>
          </a:xfrm>
          <a:prstGeom prst="triangle">
            <a:avLst/>
          </a:prstGeom>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7" name="이등변 삼각형 56"/>
          <p:cNvSpPr/>
          <p:nvPr/>
        </p:nvSpPr>
        <p:spPr bwMode="auto">
          <a:xfrm rot="10800000">
            <a:off x="5580112" y="2708920"/>
            <a:ext cx="288032" cy="288032"/>
          </a:xfrm>
          <a:prstGeom prst="triangle">
            <a:avLst/>
          </a:prstGeom>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8" name="이등변 삼각형 57"/>
          <p:cNvSpPr/>
          <p:nvPr/>
        </p:nvSpPr>
        <p:spPr bwMode="auto">
          <a:xfrm rot="16200000">
            <a:off x="5724128" y="2852936"/>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59" name="직선 연결선 58"/>
          <p:cNvCxnSpPr>
            <a:endCxn id="60" idx="3"/>
          </p:cNvCxnSpPr>
          <p:nvPr/>
        </p:nvCxnSpPr>
        <p:spPr bwMode="auto">
          <a:xfrm>
            <a:off x="3779912" y="2996952"/>
            <a:ext cx="576064" cy="0"/>
          </a:xfrm>
          <a:prstGeom prst="line">
            <a:avLst/>
          </a:prstGeom>
          <a:ln>
            <a:solidFill>
              <a:srgbClr val="1960AB"/>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60" name="이등변 삼각형 59"/>
          <p:cNvSpPr/>
          <p:nvPr/>
        </p:nvSpPr>
        <p:spPr bwMode="auto">
          <a:xfrm rot="5400000">
            <a:off x="4355976" y="2852936"/>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1" name="이등변 삼각형 60"/>
          <p:cNvSpPr/>
          <p:nvPr/>
        </p:nvSpPr>
        <p:spPr bwMode="auto">
          <a:xfrm>
            <a:off x="4499992" y="2996952"/>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2" name="이등변 삼각형 61"/>
          <p:cNvSpPr/>
          <p:nvPr/>
        </p:nvSpPr>
        <p:spPr bwMode="auto">
          <a:xfrm rot="16200000">
            <a:off x="4644008" y="2852936"/>
            <a:ext cx="288032" cy="288032"/>
          </a:xfrm>
          <a:prstGeom prst="triangle">
            <a:avLst/>
          </a:prstGeom>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64" name="직선 연결선 63"/>
          <p:cNvCxnSpPr>
            <a:endCxn id="56" idx="3"/>
          </p:cNvCxnSpPr>
          <p:nvPr/>
        </p:nvCxnSpPr>
        <p:spPr bwMode="auto">
          <a:xfrm>
            <a:off x="4932040" y="2996952"/>
            <a:ext cx="504056"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5" name="직선 연결선 64"/>
          <p:cNvCxnSpPr/>
          <p:nvPr/>
        </p:nvCxnSpPr>
        <p:spPr bwMode="auto">
          <a:xfrm>
            <a:off x="6012160" y="2996952"/>
            <a:ext cx="432048" cy="0"/>
          </a:xfrm>
          <a:prstGeom prst="line">
            <a:avLst/>
          </a:prstGeom>
          <a:ln>
            <a:solidFill>
              <a:srgbClr val="0070C0"/>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67" name="직선 연결선 66"/>
          <p:cNvCxnSpPr/>
          <p:nvPr/>
        </p:nvCxnSpPr>
        <p:spPr bwMode="auto">
          <a:xfrm>
            <a:off x="6444208" y="2996952"/>
            <a:ext cx="0" cy="360040"/>
          </a:xfrm>
          <a:prstGeom prst="line">
            <a:avLst/>
          </a:prstGeom>
          <a:ln>
            <a:solidFill>
              <a:srgbClr val="0070C0"/>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74" name="직선 화살표 연결선 73"/>
          <p:cNvCxnSpPr/>
          <p:nvPr/>
        </p:nvCxnSpPr>
        <p:spPr bwMode="auto">
          <a:xfrm>
            <a:off x="4572000" y="1268760"/>
            <a:ext cx="0" cy="504056"/>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75" name="TextBox 74"/>
          <p:cNvSpPr txBox="1"/>
          <p:nvPr/>
        </p:nvSpPr>
        <p:spPr>
          <a:xfrm>
            <a:off x="3851920" y="899428"/>
            <a:ext cx="1544012"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Sample Inlet</a:t>
            </a:r>
            <a:endParaRPr lang="ko-KR" altLang="en-US" sz="1800" b="1" dirty="0">
              <a:effectLst>
                <a:outerShdw blurRad="38100" dist="38100" dir="2700000" algn="tl">
                  <a:srgbClr val="000000">
                    <a:alpha val="43137"/>
                  </a:srgbClr>
                </a:outerShdw>
              </a:effectLst>
            </a:endParaRPr>
          </a:p>
        </p:txBody>
      </p:sp>
      <p:cxnSp>
        <p:nvCxnSpPr>
          <p:cNvPr id="77" name="직선 화살표 연결선 76"/>
          <p:cNvCxnSpPr>
            <a:stCxn id="51" idx="3"/>
          </p:cNvCxnSpPr>
          <p:nvPr/>
        </p:nvCxnSpPr>
        <p:spPr bwMode="auto">
          <a:xfrm flipV="1">
            <a:off x="3491880" y="2420888"/>
            <a:ext cx="0" cy="288032"/>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78" name="직선 화살표 연결선 77"/>
          <p:cNvCxnSpPr/>
          <p:nvPr/>
        </p:nvCxnSpPr>
        <p:spPr bwMode="auto">
          <a:xfrm flipV="1">
            <a:off x="5724128" y="2420888"/>
            <a:ext cx="0" cy="288032"/>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79" name="TextBox 78"/>
          <p:cNvSpPr txBox="1"/>
          <p:nvPr/>
        </p:nvSpPr>
        <p:spPr>
          <a:xfrm>
            <a:off x="3179877" y="2060848"/>
            <a:ext cx="672043"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Vent</a:t>
            </a:r>
            <a:endParaRPr lang="ko-KR" altLang="en-US" sz="1800" b="1" dirty="0">
              <a:effectLst>
                <a:outerShdw blurRad="38100" dist="38100" dir="2700000" algn="tl">
                  <a:srgbClr val="000000">
                    <a:alpha val="43137"/>
                  </a:srgbClr>
                </a:outerShdw>
              </a:effectLst>
            </a:endParaRPr>
          </a:p>
        </p:txBody>
      </p:sp>
      <p:sp>
        <p:nvSpPr>
          <p:cNvPr id="80" name="TextBox 79"/>
          <p:cNvSpPr txBox="1"/>
          <p:nvPr/>
        </p:nvSpPr>
        <p:spPr>
          <a:xfrm>
            <a:off x="5364088" y="2060848"/>
            <a:ext cx="672043"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Vent</a:t>
            </a:r>
            <a:endParaRPr lang="ko-KR" altLang="en-US" sz="1800" b="1" dirty="0">
              <a:effectLst>
                <a:outerShdw blurRad="38100" dist="38100" dir="2700000" algn="tl">
                  <a:srgbClr val="000000">
                    <a:alpha val="43137"/>
                  </a:srgbClr>
                </a:outerShdw>
              </a:effectLst>
            </a:endParaRPr>
          </a:p>
        </p:txBody>
      </p:sp>
      <p:sp>
        <p:nvSpPr>
          <p:cNvPr id="81" name="TextBox 80"/>
          <p:cNvSpPr txBox="1"/>
          <p:nvPr/>
        </p:nvSpPr>
        <p:spPr>
          <a:xfrm>
            <a:off x="611560" y="980728"/>
            <a:ext cx="954107" cy="400110"/>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altLang="ko-KR" sz="2000" b="1" dirty="0" smtClean="0">
                <a:effectLst>
                  <a:outerShdw blurRad="38100" dist="38100" dir="2700000" algn="tl">
                    <a:srgbClr val="000000">
                      <a:alpha val="43137"/>
                    </a:srgbClr>
                  </a:outerShdw>
                </a:effectLst>
              </a:rPr>
              <a:t>Step 2</a:t>
            </a:r>
            <a:endParaRPr lang="ko-KR" altLang="en-US" sz="2000" b="1" dirty="0">
              <a:effectLst>
                <a:outerShdw blurRad="38100" dist="38100" dir="2700000" algn="tl">
                  <a:srgbClr val="000000">
                    <a:alpha val="43137"/>
                  </a:srgbClr>
                </a:outerShdw>
              </a:effectLst>
            </a:endParaRPr>
          </a:p>
        </p:txBody>
      </p:sp>
      <p:sp>
        <p:nvSpPr>
          <p:cNvPr id="46" name="자유형 45"/>
          <p:cNvSpPr/>
          <p:nvPr/>
        </p:nvSpPr>
        <p:spPr bwMode="auto">
          <a:xfrm>
            <a:off x="467544" y="3082156"/>
            <a:ext cx="1061189" cy="2363067"/>
          </a:xfrm>
          <a:custGeom>
            <a:avLst/>
            <a:gdLst>
              <a:gd name="connsiteX0" fmla="*/ 974784 w 976642"/>
              <a:gd name="connsiteY0" fmla="*/ 402915 h 1670998"/>
              <a:gd name="connsiteX1" fmla="*/ 948905 w 976642"/>
              <a:gd name="connsiteY1" fmla="*/ 204507 h 1670998"/>
              <a:gd name="connsiteX2" fmla="*/ 931652 w 976642"/>
              <a:gd name="connsiteY2" fmla="*/ 178628 h 1670998"/>
              <a:gd name="connsiteX3" fmla="*/ 897147 w 976642"/>
              <a:gd name="connsiteY3" fmla="*/ 118243 h 1670998"/>
              <a:gd name="connsiteX4" fmla="*/ 819509 w 976642"/>
              <a:gd name="connsiteY4" fmla="*/ 57858 h 1670998"/>
              <a:gd name="connsiteX5" fmla="*/ 793630 w 976642"/>
              <a:gd name="connsiteY5" fmla="*/ 40605 h 1670998"/>
              <a:gd name="connsiteX6" fmla="*/ 767751 w 976642"/>
              <a:gd name="connsiteY6" fmla="*/ 31979 h 1670998"/>
              <a:gd name="connsiteX7" fmla="*/ 707366 w 976642"/>
              <a:gd name="connsiteY7" fmla="*/ 6100 h 1670998"/>
              <a:gd name="connsiteX8" fmla="*/ 586596 w 976642"/>
              <a:gd name="connsiteY8" fmla="*/ 14726 h 1670998"/>
              <a:gd name="connsiteX9" fmla="*/ 534837 w 976642"/>
              <a:gd name="connsiteY9" fmla="*/ 49232 h 1670998"/>
              <a:gd name="connsiteX10" fmla="*/ 517584 w 976642"/>
              <a:gd name="connsiteY10" fmla="*/ 75111 h 1670998"/>
              <a:gd name="connsiteX11" fmla="*/ 491705 w 976642"/>
              <a:gd name="connsiteY11" fmla="*/ 92364 h 1670998"/>
              <a:gd name="connsiteX12" fmla="*/ 474452 w 976642"/>
              <a:gd name="connsiteY12" fmla="*/ 135496 h 1670998"/>
              <a:gd name="connsiteX13" fmla="*/ 448573 w 976642"/>
              <a:gd name="connsiteY13" fmla="*/ 170001 h 1670998"/>
              <a:gd name="connsiteX14" fmla="*/ 431320 w 976642"/>
              <a:gd name="connsiteY14" fmla="*/ 230386 h 1670998"/>
              <a:gd name="connsiteX15" fmla="*/ 414067 w 976642"/>
              <a:gd name="connsiteY15" fmla="*/ 282145 h 1670998"/>
              <a:gd name="connsiteX16" fmla="*/ 405441 w 976642"/>
              <a:gd name="connsiteY16" fmla="*/ 316651 h 1670998"/>
              <a:gd name="connsiteX17" fmla="*/ 396815 w 976642"/>
              <a:gd name="connsiteY17" fmla="*/ 342530 h 1670998"/>
              <a:gd name="connsiteX18" fmla="*/ 388188 w 976642"/>
              <a:gd name="connsiteY18" fmla="*/ 394288 h 1670998"/>
              <a:gd name="connsiteX19" fmla="*/ 379562 w 976642"/>
              <a:gd name="connsiteY19" fmla="*/ 428794 h 1670998"/>
              <a:gd name="connsiteX20" fmla="*/ 362309 w 976642"/>
              <a:gd name="connsiteY20" fmla="*/ 515058 h 1670998"/>
              <a:gd name="connsiteX21" fmla="*/ 345056 w 976642"/>
              <a:gd name="connsiteY21" fmla="*/ 653081 h 1670998"/>
              <a:gd name="connsiteX22" fmla="*/ 336430 w 976642"/>
              <a:gd name="connsiteY22" fmla="*/ 687586 h 1670998"/>
              <a:gd name="connsiteX23" fmla="*/ 310551 w 976642"/>
              <a:gd name="connsiteY23" fmla="*/ 799730 h 1670998"/>
              <a:gd name="connsiteX24" fmla="*/ 293298 w 976642"/>
              <a:gd name="connsiteY24" fmla="*/ 851488 h 1670998"/>
              <a:gd name="connsiteX25" fmla="*/ 284671 w 976642"/>
              <a:gd name="connsiteY25" fmla="*/ 885994 h 1670998"/>
              <a:gd name="connsiteX26" fmla="*/ 267418 w 976642"/>
              <a:gd name="connsiteY26" fmla="*/ 937752 h 1670998"/>
              <a:gd name="connsiteX27" fmla="*/ 250166 w 976642"/>
              <a:gd name="connsiteY27" fmla="*/ 1006764 h 1670998"/>
              <a:gd name="connsiteX28" fmla="*/ 241539 w 976642"/>
              <a:gd name="connsiteY28" fmla="*/ 1058522 h 1670998"/>
              <a:gd name="connsiteX29" fmla="*/ 224286 w 976642"/>
              <a:gd name="connsiteY29" fmla="*/ 1084401 h 1670998"/>
              <a:gd name="connsiteX30" fmla="*/ 215660 w 976642"/>
              <a:gd name="connsiteY30" fmla="*/ 1110281 h 1670998"/>
              <a:gd name="connsiteX31" fmla="*/ 207034 w 976642"/>
              <a:gd name="connsiteY31" fmla="*/ 1144786 h 1670998"/>
              <a:gd name="connsiteX32" fmla="*/ 189781 w 976642"/>
              <a:gd name="connsiteY32" fmla="*/ 1179292 h 1670998"/>
              <a:gd name="connsiteX33" fmla="*/ 181154 w 976642"/>
              <a:gd name="connsiteY33" fmla="*/ 1231051 h 1670998"/>
              <a:gd name="connsiteX34" fmla="*/ 146649 w 976642"/>
              <a:gd name="connsiteY34" fmla="*/ 1317315 h 1670998"/>
              <a:gd name="connsiteX35" fmla="*/ 138022 w 976642"/>
              <a:gd name="connsiteY35" fmla="*/ 1360447 h 1670998"/>
              <a:gd name="connsiteX36" fmla="*/ 86264 w 976642"/>
              <a:gd name="connsiteY36" fmla="*/ 1463964 h 1670998"/>
              <a:gd name="connsiteX37" fmla="*/ 60384 w 976642"/>
              <a:gd name="connsiteY37" fmla="*/ 1541601 h 1670998"/>
              <a:gd name="connsiteX38" fmla="*/ 43132 w 976642"/>
              <a:gd name="connsiteY38" fmla="*/ 1567481 h 1670998"/>
              <a:gd name="connsiteX39" fmla="*/ 8626 w 976642"/>
              <a:gd name="connsiteY39" fmla="*/ 1653745 h 1670998"/>
              <a:gd name="connsiteX40" fmla="*/ 0 w 976642"/>
              <a:gd name="connsiteY40" fmla="*/ 1670998 h 167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6642" h="1670998">
                <a:moveTo>
                  <a:pt x="974784" y="402915"/>
                </a:moveTo>
                <a:cubicBezTo>
                  <a:pt x="964581" y="249859"/>
                  <a:pt x="976642" y="315455"/>
                  <a:pt x="948905" y="204507"/>
                </a:cubicBezTo>
                <a:cubicBezTo>
                  <a:pt x="946390" y="194449"/>
                  <a:pt x="936796" y="187630"/>
                  <a:pt x="931652" y="178628"/>
                </a:cubicBezTo>
                <a:cubicBezTo>
                  <a:pt x="916309" y="151778"/>
                  <a:pt x="916256" y="141173"/>
                  <a:pt x="897147" y="118243"/>
                </a:cubicBezTo>
                <a:cubicBezTo>
                  <a:pt x="871810" y="87839"/>
                  <a:pt x="855575" y="81902"/>
                  <a:pt x="819509" y="57858"/>
                </a:cubicBezTo>
                <a:lnTo>
                  <a:pt x="793630" y="40605"/>
                </a:lnTo>
                <a:cubicBezTo>
                  <a:pt x="786064" y="35561"/>
                  <a:pt x="776109" y="35561"/>
                  <a:pt x="767751" y="31979"/>
                </a:cubicBezTo>
                <a:cubicBezTo>
                  <a:pt x="693133" y="0"/>
                  <a:pt x="768057" y="26329"/>
                  <a:pt x="707366" y="6100"/>
                </a:cubicBezTo>
                <a:cubicBezTo>
                  <a:pt x="667109" y="8975"/>
                  <a:pt x="625750" y="4938"/>
                  <a:pt x="586596" y="14726"/>
                </a:cubicBezTo>
                <a:cubicBezTo>
                  <a:pt x="566480" y="19755"/>
                  <a:pt x="534837" y="49232"/>
                  <a:pt x="534837" y="49232"/>
                </a:cubicBezTo>
                <a:cubicBezTo>
                  <a:pt x="529086" y="57858"/>
                  <a:pt x="524915" y="67780"/>
                  <a:pt x="517584" y="75111"/>
                </a:cubicBezTo>
                <a:cubicBezTo>
                  <a:pt x="510253" y="82442"/>
                  <a:pt x="497731" y="83928"/>
                  <a:pt x="491705" y="92364"/>
                </a:cubicBezTo>
                <a:cubicBezTo>
                  <a:pt x="482705" y="104965"/>
                  <a:pt x="481972" y="121960"/>
                  <a:pt x="474452" y="135496"/>
                </a:cubicBezTo>
                <a:cubicBezTo>
                  <a:pt x="467470" y="148064"/>
                  <a:pt x="457199" y="158499"/>
                  <a:pt x="448573" y="170001"/>
                </a:cubicBezTo>
                <a:cubicBezTo>
                  <a:pt x="419570" y="257015"/>
                  <a:pt x="463832" y="122017"/>
                  <a:pt x="431320" y="230386"/>
                </a:cubicBezTo>
                <a:cubicBezTo>
                  <a:pt x="426094" y="247805"/>
                  <a:pt x="418478" y="264502"/>
                  <a:pt x="414067" y="282145"/>
                </a:cubicBezTo>
                <a:cubicBezTo>
                  <a:pt x="411192" y="293647"/>
                  <a:pt x="408698" y="305251"/>
                  <a:pt x="405441" y="316651"/>
                </a:cubicBezTo>
                <a:cubicBezTo>
                  <a:pt x="402943" y="325394"/>
                  <a:pt x="398788" y="333654"/>
                  <a:pt x="396815" y="342530"/>
                </a:cubicBezTo>
                <a:cubicBezTo>
                  <a:pt x="393021" y="359604"/>
                  <a:pt x="391618" y="377137"/>
                  <a:pt x="388188" y="394288"/>
                </a:cubicBezTo>
                <a:cubicBezTo>
                  <a:pt x="385863" y="405914"/>
                  <a:pt x="381887" y="417168"/>
                  <a:pt x="379562" y="428794"/>
                </a:cubicBezTo>
                <a:cubicBezTo>
                  <a:pt x="358411" y="534549"/>
                  <a:pt x="382345" y="434909"/>
                  <a:pt x="362309" y="515058"/>
                </a:cubicBezTo>
                <a:cubicBezTo>
                  <a:pt x="358191" y="552122"/>
                  <a:pt x="352092" y="614382"/>
                  <a:pt x="345056" y="653081"/>
                </a:cubicBezTo>
                <a:cubicBezTo>
                  <a:pt x="342935" y="664745"/>
                  <a:pt x="339002" y="676013"/>
                  <a:pt x="336430" y="687586"/>
                </a:cubicBezTo>
                <a:cubicBezTo>
                  <a:pt x="327309" y="728630"/>
                  <a:pt x="324637" y="757474"/>
                  <a:pt x="310551" y="799730"/>
                </a:cubicBezTo>
                <a:cubicBezTo>
                  <a:pt x="304800" y="816983"/>
                  <a:pt x="298524" y="834069"/>
                  <a:pt x="293298" y="851488"/>
                </a:cubicBezTo>
                <a:cubicBezTo>
                  <a:pt x="289891" y="862844"/>
                  <a:pt x="288078" y="874638"/>
                  <a:pt x="284671" y="885994"/>
                </a:cubicBezTo>
                <a:cubicBezTo>
                  <a:pt x="279445" y="903413"/>
                  <a:pt x="273169" y="920499"/>
                  <a:pt x="267418" y="937752"/>
                </a:cubicBezTo>
                <a:cubicBezTo>
                  <a:pt x="259920" y="960247"/>
                  <a:pt x="255917" y="983760"/>
                  <a:pt x="250166" y="1006764"/>
                </a:cubicBezTo>
                <a:cubicBezTo>
                  <a:pt x="245924" y="1023733"/>
                  <a:pt x="247070" y="1041929"/>
                  <a:pt x="241539" y="1058522"/>
                </a:cubicBezTo>
                <a:cubicBezTo>
                  <a:pt x="238260" y="1068358"/>
                  <a:pt x="230037" y="1075775"/>
                  <a:pt x="224286" y="1084401"/>
                </a:cubicBezTo>
                <a:cubicBezTo>
                  <a:pt x="221411" y="1093028"/>
                  <a:pt x="218158" y="1101538"/>
                  <a:pt x="215660" y="1110281"/>
                </a:cubicBezTo>
                <a:cubicBezTo>
                  <a:pt x="212403" y="1121681"/>
                  <a:pt x="211197" y="1133685"/>
                  <a:pt x="207034" y="1144786"/>
                </a:cubicBezTo>
                <a:cubicBezTo>
                  <a:pt x="202519" y="1156827"/>
                  <a:pt x="195532" y="1167790"/>
                  <a:pt x="189781" y="1179292"/>
                </a:cubicBezTo>
                <a:cubicBezTo>
                  <a:pt x="186905" y="1196545"/>
                  <a:pt x="186371" y="1214356"/>
                  <a:pt x="181154" y="1231051"/>
                </a:cubicBezTo>
                <a:cubicBezTo>
                  <a:pt x="171917" y="1260611"/>
                  <a:pt x="152723" y="1286947"/>
                  <a:pt x="146649" y="1317315"/>
                </a:cubicBezTo>
                <a:cubicBezTo>
                  <a:pt x="143773" y="1331692"/>
                  <a:pt x="143605" y="1346889"/>
                  <a:pt x="138022" y="1360447"/>
                </a:cubicBezTo>
                <a:cubicBezTo>
                  <a:pt x="123333" y="1396120"/>
                  <a:pt x="95621" y="1426538"/>
                  <a:pt x="86264" y="1463964"/>
                </a:cubicBezTo>
                <a:cubicBezTo>
                  <a:pt x="78026" y="1496912"/>
                  <a:pt x="76626" y="1509116"/>
                  <a:pt x="60384" y="1541601"/>
                </a:cubicBezTo>
                <a:cubicBezTo>
                  <a:pt x="55748" y="1550874"/>
                  <a:pt x="47477" y="1558068"/>
                  <a:pt x="43132" y="1567481"/>
                </a:cubicBezTo>
                <a:cubicBezTo>
                  <a:pt x="30154" y="1595600"/>
                  <a:pt x="22475" y="1626044"/>
                  <a:pt x="8626" y="1653745"/>
                </a:cubicBezTo>
                <a:lnTo>
                  <a:pt x="0" y="1670998"/>
                </a:lnTo>
              </a:path>
            </a:pathLst>
          </a:custGeom>
          <a:ln>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7" name="자유형 46"/>
          <p:cNvSpPr/>
          <p:nvPr/>
        </p:nvSpPr>
        <p:spPr bwMode="auto">
          <a:xfrm flipH="1">
            <a:off x="7606283" y="3014204"/>
            <a:ext cx="1061547" cy="2363067"/>
          </a:xfrm>
          <a:custGeom>
            <a:avLst/>
            <a:gdLst>
              <a:gd name="connsiteX0" fmla="*/ 974784 w 976642"/>
              <a:gd name="connsiteY0" fmla="*/ 402915 h 1670998"/>
              <a:gd name="connsiteX1" fmla="*/ 948905 w 976642"/>
              <a:gd name="connsiteY1" fmla="*/ 204507 h 1670998"/>
              <a:gd name="connsiteX2" fmla="*/ 931652 w 976642"/>
              <a:gd name="connsiteY2" fmla="*/ 178628 h 1670998"/>
              <a:gd name="connsiteX3" fmla="*/ 897147 w 976642"/>
              <a:gd name="connsiteY3" fmla="*/ 118243 h 1670998"/>
              <a:gd name="connsiteX4" fmla="*/ 819509 w 976642"/>
              <a:gd name="connsiteY4" fmla="*/ 57858 h 1670998"/>
              <a:gd name="connsiteX5" fmla="*/ 793630 w 976642"/>
              <a:gd name="connsiteY5" fmla="*/ 40605 h 1670998"/>
              <a:gd name="connsiteX6" fmla="*/ 767751 w 976642"/>
              <a:gd name="connsiteY6" fmla="*/ 31979 h 1670998"/>
              <a:gd name="connsiteX7" fmla="*/ 707366 w 976642"/>
              <a:gd name="connsiteY7" fmla="*/ 6100 h 1670998"/>
              <a:gd name="connsiteX8" fmla="*/ 586596 w 976642"/>
              <a:gd name="connsiteY8" fmla="*/ 14726 h 1670998"/>
              <a:gd name="connsiteX9" fmla="*/ 534837 w 976642"/>
              <a:gd name="connsiteY9" fmla="*/ 49232 h 1670998"/>
              <a:gd name="connsiteX10" fmla="*/ 517584 w 976642"/>
              <a:gd name="connsiteY10" fmla="*/ 75111 h 1670998"/>
              <a:gd name="connsiteX11" fmla="*/ 491705 w 976642"/>
              <a:gd name="connsiteY11" fmla="*/ 92364 h 1670998"/>
              <a:gd name="connsiteX12" fmla="*/ 474452 w 976642"/>
              <a:gd name="connsiteY12" fmla="*/ 135496 h 1670998"/>
              <a:gd name="connsiteX13" fmla="*/ 448573 w 976642"/>
              <a:gd name="connsiteY13" fmla="*/ 170001 h 1670998"/>
              <a:gd name="connsiteX14" fmla="*/ 431320 w 976642"/>
              <a:gd name="connsiteY14" fmla="*/ 230386 h 1670998"/>
              <a:gd name="connsiteX15" fmla="*/ 414067 w 976642"/>
              <a:gd name="connsiteY15" fmla="*/ 282145 h 1670998"/>
              <a:gd name="connsiteX16" fmla="*/ 405441 w 976642"/>
              <a:gd name="connsiteY16" fmla="*/ 316651 h 1670998"/>
              <a:gd name="connsiteX17" fmla="*/ 396815 w 976642"/>
              <a:gd name="connsiteY17" fmla="*/ 342530 h 1670998"/>
              <a:gd name="connsiteX18" fmla="*/ 388188 w 976642"/>
              <a:gd name="connsiteY18" fmla="*/ 394288 h 1670998"/>
              <a:gd name="connsiteX19" fmla="*/ 379562 w 976642"/>
              <a:gd name="connsiteY19" fmla="*/ 428794 h 1670998"/>
              <a:gd name="connsiteX20" fmla="*/ 362309 w 976642"/>
              <a:gd name="connsiteY20" fmla="*/ 515058 h 1670998"/>
              <a:gd name="connsiteX21" fmla="*/ 345056 w 976642"/>
              <a:gd name="connsiteY21" fmla="*/ 653081 h 1670998"/>
              <a:gd name="connsiteX22" fmla="*/ 336430 w 976642"/>
              <a:gd name="connsiteY22" fmla="*/ 687586 h 1670998"/>
              <a:gd name="connsiteX23" fmla="*/ 310551 w 976642"/>
              <a:gd name="connsiteY23" fmla="*/ 799730 h 1670998"/>
              <a:gd name="connsiteX24" fmla="*/ 293298 w 976642"/>
              <a:gd name="connsiteY24" fmla="*/ 851488 h 1670998"/>
              <a:gd name="connsiteX25" fmla="*/ 284671 w 976642"/>
              <a:gd name="connsiteY25" fmla="*/ 885994 h 1670998"/>
              <a:gd name="connsiteX26" fmla="*/ 267418 w 976642"/>
              <a:gd name="connsiteY26" fmla="*/ 937752 h 1670998"/>
              <a:gd name="connsiteX27" fmla="*/ 250166 w 976642"/>
              <a:gd name="connsiteY27" fmla="*/ 1006764 h 1670998"/>
              <a:gd name="connsiteX28" fmla="*/ 241539 w 976642"/>
              <a:gd name="connsiteY28" fmla="*/ 1058522 h 1670998"/>
              <a:gd name="connsiteX29" fmla="*/ 224286 w 976642"/>
              <a:gd name="connsiteY29" fmla="*/ 1084401 h 1670998"/>
              <a:gd name="connsiteX30" fmla="*/ 215660 w 976642"/>
              <a:gd name="connsiteY30" fmla="*/ 1110281 h 1670998"/>
              <a:gd name="connsiteX31" fmla="*/ 207034 w 976642"/>
              <a:gd name="connsiteY31" fmla="*/ 1144786 h 1670998"/>
              <a:gd name="connsiteX32" fmla="*/ 189781 w 976642"/>
              <a:gd name="connsiteY32" fmla="*/ 1179292 h 1670998"/>
              <a:gd name="connsiteX33" fmla="*/ 181154 w 976642"/>
              <a:gd name="connsiteY33" fmla="*/ 1231051 h 1670998"/>
              <a:gd name="connsiteX34" fmla="*/ 146649 w 976642"/>
              <a:gd name="connsiteY34" fmla="*/ 1317315 h 1670998"/>
              <a:gd name="connsiteX35" fmla="*/ 138022 w 976642"/>
              <a:gd name="connsiteY35" fmla="*/ 1360447 h 1670998"/>
              <a:gd name="connsiteX36" fmla="*/ 86264 w 976642"/>
              <a:gd name="connsiteY36" fmla="*/ 1463964 h 1670998"/>
              <a:gd name="connsiteX37" fmla="*/ 60384 w 976642"/>
              <a:gd name="connsiteY37" fmla="*/ 1541601 h 1670998"/>
              <a:gd name="connsiteX38" fmla="*/ 43132 w 976642"/>
              <a:gd name="connsiteY38" fmla="*/ 1567481 h 1670998"/>
              <a:gd name="connsiteX39" fmla="*/ 8626 w 976642"/>
              <a:gd name="connsiteY39" fmla="*/ 1653745 h 1670998"/>
              <a:gd name="connsiteX40" fmla="*/ 0 w 976642"/>
              <a:gd name="connsiteY40" fmla="*/ 1670998 h 167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6642" h="1670998">
                <a:moveTo>
                  <a:pt x="974784" y="402915"/>
                </a:moveTo>
                <a:cubicBezTo>
                  <a:pt x="964581" y="249859"/>
                  <a:pt x="976642" y="315455"/>
                  <a:pt x="948905" y="204507"/>
                </a:cubicBezTo>
                <a:cubicBezTo>
                  <a:pt x="946390" y="194449"/>
                  <a:pt x="936796" y="187630"/>
                  <a:pt x="931652" y="178628"/>
                </a:cubicBezTo>
                <a:cubicBezTo>
                  <a:pt x="916309" y="151778"/>
                  <a:pt x="916256" y="141173"/>
                  <a:pt x="897147" y="118243"/>
                </a:cubicBezTo>
                <a:cubicBezTo>
                  <a:pt x="871810" y="87839"/>
                  <a:pt x="855575" y="81902"/>
                  <a:pt x="819509" y="57858"/>
                </a:cubicBezTo>
                <a:lnTo>
                  <a:pt x="793630" y="40605"/>
                </a:lnTo>
                <a:cubicBezTo>
                  <a:pt x="786064" y="35561"/>
                  <a:pt x="776109" y="35561"/>
                  <a:pt x="767751" y="31979"/>
                </a:cubicBezTo>
                <a:cubicBezTo>
                  <a:pt x="693133" y="0"/>
                  <a:pt x="768057" y="26329"/>
                  <a:pt x="707366" y="6100"/>
                </a:cubicBezTo>
                <a:cubicBezTo>
                  <a:pt x="667109" y="8975"/>
                  <a:pt x="625750" y="4938"/>
                  <a:pt x="586596" y="14726"/>
                </a:cubicBezTo>
                <a:cubicBezTo>
                  <a:pt x="566480" y="19755"/>
                  <a:pt x="534837" y="49232"/>
                  <a:pt x="534837" y="49232"/>
                </a:cubicBezTo>
                <a:cubicBezTo>
                  <a:pt x="529086" y="57858"/>
                  <a:pt x="524915" y="67780"/>
                  <a:pt x="517584" y="75111"/>
                </a:cubicBezTo>
                <a:cubicBezTo>
                  <a:pt x="510253" y="82442"/>
                  <a:pt x="497731" y="83928"/>
                  <a:pt x="491705" y="92364"/>
                </a:cubicBezTo>
                <a:cubicBezTo>
                  <a:pt x="482705" y="104965"/>
                  <a:pt x="481972" y="121960"/>
                  <a:pt x="474452" y="135496"/>
                </a:cubicBezTo>
                <a:cubicBezTo>
                  <a:pt x="467470" y="148064"/>
                  <a:pt x="457199" y="158499"/>
                  <a:pt x="448573" y="170001"/>
                </a:cubicBezTo>
                <a:cubicBezTo>
                  <a:pt x="419570" y="257015"/>
                  <a:pt x="463832" y="122017"/>
                  <a:pt x="431320" y="230386"/>
                </a:cubicBezTo>
                <a:cubicBezTo>
                  <a:pt x="426094" y="247805"/>
                  <a:pt x="418478" y="264502"/>
                  <a:pt x="414067" y="282145"/>
                </a:cubicBezTo>
                <a:cubicBezTo>
                  <a:pt x="411192" y="293647"/>
                  <a:pt x="408698" y="305251"/>
                  <a:pt x="405441" y="316651"/>
                </a:cubicBezTo>
                <a:cubicBezTo>
                  <a:pt x="402943" y="325394"/>
                  <a:pt x="398788" y="333654"/>
                  <a:pt x="396815" y="342530"/>
                </a:cubicBezTo>
                <a:cubicBezTo>
                  <a:pt x="393021" y="359604"/>
                  <a:pt x="391618" y="377137"/>
                  <a:pt x="388188" y="394288"/>
                </a:cubicBezTo>
                <a:cubicBezTo>
                  <a:pt x="385863" y="405914"/>
                  <a:pt x="381887" y="417168"/>
                  <a:pt x="379562" y="428794"/>
                </a:cubicBezTo>
                <a:cubicBezTo>
                  <a:pt x="358411" y="534549"/>
                  <a:pt x="382345" y="434909"/>
                  <a:pt x="362309" y="515058"/>
                </a:cubicBezTo>
                <a:cubicBezTo>
                  <a:pt x="358191" y="552122"/>
                  <a:pt x="352092" y="614382"/>
                  <a:pt x="345056" y="653081"/>
                </a:cubicBezTo>
                <a:cubicBezTo>
                  <a:pt x="342935" y="664745"/>
                  <a:pt x="339002" y="676013"/>
                  <a:pt x="336430" y="687586"/>
                </a:cubicBezTo>
                <a:cubicBezTo>
                  <a:pt x="327309" y="728630"/>
                  <a:pt x="324637" y="757474"/>
                  <a:pt x="310551" y="799730"/>
                </a:cubicBezTo>
                <a:cubicBezTo>
                  <a:pt x="304800" y="816983"/>
                  <a:pt x="298524" y="834069"/>
                  <a:pt x="293298" y="851488"/>
                </a:cubicBezTo>
                <a:cubicBezTo>
                  <a:pt x="289891" y="862844"/>
                  <a:pt x="288078" y="874638"/>
                  <a:pt x="284671" y="885994"/>
                </a:cubicBezTo>
                <a:cubicBezTo>
                  <a:pt x="279445" y="903413"/>
                  <a:pt x="273169" y="920499"/>
                  <a:pt x="267418" y="937752"/>
                </a:cubicBezTo>
                <a:cubicBezTo>
                  <a:pt x="259920" y="960247"/>
                  <a:pt x="255917" y="983760"/>
                  <a:pt x="250166" y="1006764"/>
                </a:cubicBezTo>
                <a:cubicBezTo>
                  <a:pt x="245924" y="1023733"/>
                  <a:pt x="247070" y="1041929"/>
                  <a:pt x="241539" y="1058522"/>
                </a:cubicBezTo>
                <a:cubicBezTo>
                  <a:pt x="238260" y="1068358"/>
                  <a:pt x="230037" y="1075775"/>
                  <a:pt x="224286" y="1084401"/>
                </a:cubicBezTo>
                <a:cubicBezTo>
                  <a:pt x="221411" y="1093028"/>
                  <a:pt x="218158" y="1101538"/>
                  <a:pt x="215660" y="1110281"/>
                </a:cubicBezTo>
                <a:cubicBezTo>
                  <a:pt x="212403" y="1121681"/>
                  <a:pt x="211197" y="1133685"/>
                  <a:pt x="207034" y="1144786"/>
                </a:cubicBezTo>
                <a:cubicBezTo>
                  <a:pt x="202519" y="1156827"/>
                  <a:pt x="195532" y="1167790"/>
                  <a:pt x="189781" y="1179292"/>
                </a:cubicBezTo>
                <a:cubicBezTo>
                  <a:pt x="186905" y="1196545"/>
                  <a:pt x="186371" y="1214356"/>
                  <a:pt x="181154" y="1231051"/>
                </a:cubicBezTo>
                <a:cubicBezTo>
                  <a:pt x="171917" y="1260611"/>
                  <a:pt x="152723" y="1286947"/>
                  <a:pt x="146649" y="1317315"/>
                </a:cubicBezTo>
                <a:cubicBezTo>
                  <a:pt x="143773" y="1331692"/>
                  <a:pt x="143605" y="1346889"/>
                  <a:pt x="138022" y="1360447"/>
                </a:cubicBezTo>
                <a:cubicBezTo>
                  <a:pt x="123333" y="1396120"/>
                  <a:pt x="95621" y="1426538"/>
                  <a:pt x="86264" y="1463964"/>
                </a:cubicBezTo>
                <a:cubicBezTo>
                  <a:pt x="78026" y="1496912"/>
                  <a:pt x="76626" y="1509116"/>
                  <a:pt x="60384" y="1541601"/>
                </a:cubicBezTo>
                <a:cubicBezTo>
                  <a:pt x="55748" y="1550874"/>
                  <a:pt x="47477" y="1558068"/>
                  <a:pt x="43132" y="1567481"/>
                </a:cubicBezTo>
                <a:cubicBezTo>
                  <a:pt x="30154" y="1595600"/>
                  <a:pt x="22475" y="1626044"/>
                  <a:pt x="8626" y="1653745"/>
                </a:cubicBezTo>
                <a:lnTo>
                  <a:pt x="0" y="1670998"/>
                </a:lnTo>
              </a:path>
            </a:pathLst>
          </a:custGeom>
          <a:ln>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48" name="직선 화살표 연결선 47"/>
          <p:cNvCxnSpPr>
            <a:endCxn id="49" idx="0"/>
          </p:cNvCxnSpPr>
          <p:nvPr/>
        </p:nvCxnSpPr>
        <p:spPr bwMode="auto">
          <a:xfrm>
            <a:off x="4644008" y="3284984"/>
            <a:ext cx="206" cy="782796"/>
          </a:xfrm>
          <a:prstGeom prst="straightConnector1">
            <a:avLst/>
          </a:prstGeom>
          <a:ln>
            <a:solidFill>
              <a:srgbClr val="1960AB"/>
            </a:solidFill>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49" name="TextBox 48"/>
          <p:cNvSpPr txBox="1"/>
          <p:nvPr/>
        </p:nvSpPr>
        <p:spPr>
          <a:xfrm>
            <a:off x="3780323" y="4067780"/>
            <a:ext cx="1727781"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GHG Analyzer</a:t>
            </a:r>
            <a:endParaRPr lang="ko-KR" altLang="en-US" sz="1800" b="1" dirty="0">
              <a:effectLst>
                <a:outerShdw blurRad="38100" dist="38100" dir="2700000" algn="tl">
                  <a:srgbClr val="000000">
                    <a:alpha val="43137"/>
                  </a:srgbClr>
                </a:outerShdw>
              </a:effectLst>
            </a:endParaRPr>
          </a:p>
        </p:txBody>
      </p:sp>
      <p:sp>
        <p:nvSpPr>
          <p:cNvPr id="53" name="자유형 52"/>
          <p:cNvSpPr/>
          <p:nvPr/>
        </p:nvSpPr>
        <p:spPr bwMode="auto">
          <a:xfrm>
            <a:off x="4667693" y="3573016"/>
            <a:ext cx="584791" cy="100087"/>
          </a:xfrm>
          <a:custGeom>
            <a:avLst/>
            <a:gdLst>
              <a:gd name="connsiteX0" fmla="*/ 0 w 584791"/>
              <a:gd name="connsiteY0" fmla="*/ 119690 h 188356"/>
              <a:gd name="connsiteX1" fmla="*/ 21265 w 584791"/>
              <a:gd name="connsiteY1" fmla="*/ 87793 h 188356"/>
              <a:gd name="connsiteX2" fmla="*/ 31898 w 584791"/>
              <a:gd name="connsiteY2" fmla="*/ 55895 h 188356"/>
              <a:gd name="connsiteX3" fmla="*/ 95693 w 584791"/>
              <a:gd name="connsiteY3" fmla="*/ 13365 h 188356"/>
              <a:gd name="connsiteX4" fmla="*/ 170121 w 584791"/>
              <a:gd name="connsiteY4" fmla="*/ 23997 h 188356"/>
              <a:gd name="connsiteX5" fmla="*/ 180754 w 584791"/>
              <a:gd name="connsiteY5" fmla="*/ 55895 h 188356"/>
              <a:gd name="connsiteX6" fmla="*/ 202019 w 584791"/>
              <a:gd name="connsiteY6" fmla="*/ 87793 h 188356"/>
              <a:gd name="connsiteX7" fmla="*/ 191386 w 584791"/>
              <a:gd name="connsiteY7" fmla="*/ 172853 h 188356"/>
              <a:gd name="connsiteX8" fmla="*/ 116958 w 584791"/>
              <a:gd name="connsiteY8" fmla="*/ 140955 h 188356"/>
              <a:gd name="connsiteX9" fmla="*/ 127591 w 584791"/>
              <a:gd name="connsiteY9" fmla="*/ 23997 h 188356"/>
              <a:gd name="connsiteX10" fmla="*/ 159488 w 584791"/>
              <a:gd name="connsiteY10" fmla="*/ 2732 h 188356"/>
              <a:gd name="connsiteX11" fmla="*/ 265814 w 584791"/>
              <a:gd name="connsiteY11" fmla="*/ 13365 h 188356"/>
              <a:gd name="connsiteX12" fmla="*/ 297712 w 584791"/>
              <a:gd name="connsiteY12" fmla="*/ 55895 h 188356"/>
              <a:gd name="connsiteX13" fmla="*/ 318977 w 584791"/>
              <a:gd name="connsiteY13" fmla="*/ 87793 h 188356"/>
              <a:gd name="connsiteX14" fmla="*/ 308344 w 584791"/>
              <a:gd name="connsiteY14" fmla="*/ 183486 h 188356"/>
              <a:gd name="connsiteX15" fmla="*/ 276447 w 584791"/>
              <a:gd name="connsiteY15" fmla="*/ 172853 h 188356"/>
              <a:gd name="connsiteX16" fmla="*/ 265814 w 584791"/>
              <a:gd name="connsiteY16" fmla="*/ 140955 h 188356"/>
              <a:gd name="connsiteX17" fmla="*/ 297712 w 584791"/>
              <a:gd name="connsiteY17" fmla="*/ 34630 h 188356"/>
              <a:gd name="connsiteX18" fmla="*/ 350874 w 584791"/>
              <a:gd name="connsiteY18" fmla="*/ 23997 h 188356"/>
              <a:gd name="connsiteX19" fmla="*/ 457200 w 584791"/>
              <a:gd name="connsiteY19" fmla="*/ 34630 h 188356"/>
              <a:gd name="connsiteX20" fmla="*/ 520995 w 584791"/>
              <a:gd name="connsiteY20" fmla="*/ 55895 h 188356"/>
              <a:gd name="connsiteX21" fmla="*/ 584791 w 584791"/>
              <a:gd name="connsiteY21" fmla="*/ 45262 h 18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4791" h="188356">
                <a:moveTo>
                  <a:pt x="0" y="119690"/>
                </a:moveTo>
                <a:cubicBezTo>
                  <a:pt x="7088" y="109058"/>
                  <a:pt x="15550" y="99222"/>
                  <a:pt x="21265" y="87793"/>
                </a:cubicBezTo>
                <a:cubicBezTo>
                  <a:pt x="26277" y="77768"/>
                  <a:pt x="23973" y="63820"/>
                  <a:pt x="31898" y="55895"/>
                </a:cubicBezTo>
                <a:cubicBezTo>
                  <a:pt x="49970" y="37823"/>
                  <a:pt x="95693" y="13365"/>
                  <a:pt x="95693" y="13365"/>
                </a:cubicBezTo>
                <a:cubicBezTo>
                  <a:pt x="120502" y="16909"/>
                  <a:pt x="147706" y="12789"/>
                  <a:pt x="170121" y="23997"/>
                </a:cubicBezTo>
                <a:cubicBezTo>
                  <a:pt x="180146" y="29009"/>
                  <a:pt x="175742" y="45870"/>
                  <a:pt x="180754" y="55895"/>
                </a:cubicBezTo>
                <a:cubicBezTo>
                  <a:pt x="186469" y="67325"/>
                  <a:pt x="194931" y="77160"/>
                  <a:pt x="202019" y="87793"/>
                </a:cubicBezTo>
                <a:cubicBezTo>
                  <a:pt x="198475" y="116146"/>
                  <a:pt x="207994" y="149602"/>
                  <a:pt x="191386" y="172853"/>
                </a:cubicBezTo>
                <a:cubicBezTo>
                  <a:pt x="180312" y="188356"/>
                  <a:pt x="122666" y="144760"/>
                  <a:pt x="116958" y="140955"/>
                </a:cubicBezTo>
                <a:cubicBezTo>
                  <a:pt x="120502" y="101969"/>
                  <a:pt x="116079" y="61413"/>
                  <a:pt x="127591" y="23997"/>
                </a:cubicBezTo>
                <a:cubicBezTo>
                  <a:pt x="131349" y="11784"/>
                  <a:pt x="146747" y="3712"/>
                  <a:pt x="159488" y="2732"/>
                </a:cubicBezTo>
                <a:cubicBezTo>
                  <a:pt x="195002" y="0"/>
                  <a:pt x="230372" y="9821"/>
                  <a:pt x="265814" y="13365"/>
                </a:cubicBezTo>
                <a:cubicBezTo>
                  <a:pt x="276447" y="27542"/>
                  <a:pt x="287412" y="41475"/>
                  <a:pt x="297712" y="55895"/>
                </a:cubicBezTo>
                <a:cubicBezTo>
                  <a:pt x="305140" y="66294"/>
                  <a:pt x="317916" y="75058"/>
                  <a:pt x="318977" y="87793"/>
                </a:cubicBezTo>
                <a:cubicBezTo>
                  <a:pt x="321642" y="119776"/>
                  <a:pt x="311888" y="151588"/>
                  <a:pt x="308344" y="183486"/>
                </a:cubicBezTo>
                <a:cubicBezTo>
                  <a:pt x="297712" y="179942"/>
                  <a:pt x="284372" y="180778"/>
                  <a:pt x="276447" y="172853"/>
                </a:cubicBezTo>
                <a:cubicBezTo>
                  <a:pt x="268522" y="164928"/>
                  <a:pt x="265814" y="152163"/>
                  <a:pt x="265814" y="140955"/>
                </a:cubicBezTo>
                <a:cubicBezTo>
                  <a:pt x="265814" y="125026"/>
                  <a:pt x="268889" y="51101"/>
                  <a:pt x="297712" y="34630"/>
                </a:cubicBezTo>
                <a:cubicBezTo>
                  <a:pt x="313403" y="25664"/>
                  <a:pt x="333153" y="27541"/>
                  <a:pt x="350874" y="23997"/>
                </a:cubicBezTo>
                <a:cubicBezTo>
                  <a:pt x="386316" y="27541"/>
                  <a:pt x="422191" y="28066"/>
                  <a:pt x="457200" y="34630"/>
                </a:cubicBezTo>
                <a:cubicBezTo>
                  <a:pt x="479231" y="38761"/>
                  <a:pt x="520995" y="55895"/>
                  <a:pt x="520995" y="55895"/>
                </a:cubicBezTo>
                <a:cubicBezTo>
                  <a:pt x="570403" y="43543"/>
                  <a:pt x="548913" y="45262"/>
                  <a:pt x="584791" y="45262"/>
                </a:cubicBezTo>
              </a:path>
            </a:pathLst>
          </a:custGeom>
          <a:ln>
            <a:solidFill>
              <a:srgbClr val="0070C0"/>
            </a:solidFill>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4" name="TextBox 53"/>
          <p:cNvSpPr txBox="1"/>
          <p:nvPr/>
        </p:nvSpPr>
        <p:spPr>
          <a:xfrm>
            <a:off x="5148064" y="3429000"/>
            <a:ext cx="934871" cy="323165"/>
          </a:xfrm>
          <a:prstGeom prst="rect">
            <a:avLst/>
          </a:prstGeom>
          <a:noFill/>
        </p:spPr>
        <p:txBody>
          <a:bodyPr wrap="none" rtlCol="0">
            <a:spAutoFit/>
          </a:bodyPr>
          <a:lstStyle/>
          <a:p>
            <a:r>
              <a:rPr lang="en-US" altLang="ko-KR" b="1" dirty="0" smtClean="0">
                <a:effectLst>
                  <a:outerShdw blurRad="38100" dist="38100" dir="2700000" algn="tl">
                    <a:srgbClr val="000000">
                      <a:alpha val="43137"/>
                    </a:srgbClr>
                  </a:outerShdw>
                </a:effectLst>
              </a:rPr>
              <a:t>By-pass</a:t>
            </a:r>
            <a:endParaRPr lang="ko-KR" altLang="en-US" b="1" dirty="0">
              <a:effectLst>
                <a:outerShdw blurRad="38100" dist="38100" dir="2700000" algn="tl">
                  <a:srgbClr val="000000">
                    <a:alpha val="43137"/>
                  </a:srgbClr>
                </a:outerShdw>
              </a:effectLst>
            </a:endParaRPr>
          </a:p>
        </p:txBody>
      </p:sp>
      <p:cxnSp>
        <p:nvCxnSpPr>
          <p:cNvPr id="63" name="직선 화살표 연결선 62"/>
          <p:cNvCxnSpPr/>
          <p:nvPr/>
        </p:nvCxnSpPr>
        <p:spPr bwMode="auto">
          <a:xfrm>
            <a:off x="4572000" y="1268760"/>
            <a:ext cx="0" cy="504056"/>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66" name="직선 화살표 연결선 65"/>
          <p:cNvCxnSpPr/>
          <p:nvPr/>
        </p:nvCxnSpPr>
        <p:spPr bwMode="auto">
          <a:xfrm flipH="1">
            <a:off x="1907704" y="1484784"/>
            <a:ext cx="648072" cy="0"/>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68" name="직선 화살표 연결선 67"/>
          <p:cNvCxnSpPr/>
          <p:nvPr/>
        </p:nvCxnSpPr>
        <p:spPr bwMode="auto">
          <a:xfrm>
            <a:off x="6588224" y="1432143"/>
            <a:ext cx="648072" cy="0"/>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69" name="TextBox 68"/>
          <p:cNvSpPr txBox="1"/>
          <p:nvPr/>
        </p:nvSpPr>
        <p:spPr>
          <a:xfrm>
            <a:off x="2555776" y="1268760"/>
            <a:ext cx="1189172"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Stream A</a:t>
            </a:r>
            <a:endParaRPr lang="ko-KR" altLang="en-US" sz="1800" b="1" dirty="0">
              <a:effectLst>
                <a:outerShdw blurRad="38100" dist="38100" dir="2700000" algn="tl">
                  <a:srgbClr val="000000">
                    <a:alpha val="43137"/>
                  </a:srgbClr>
                </a:outerShdw>
              </a:effectLst>
            </a:endParaRPr>
          </a:p>
        </p:txBody>
      </p:sp>
      <p:sp>
        <p:nvSpPr>
          <p:cNvPr id="70" name="TextBox 69"/>
          <p:cNvSpPr txBox="1"/>
          <p:nvPr/>
        </p:nvSpPr>
        <p:spPr>
          <a:xfrm>
            <a:off x="5436096" y="1268760"/>
            <a:ext cx="1197764"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Stream B</a:t>
            </a:r>
            <a:endParaRPr lang="ko-KR" altLang="en-US" sz="1800" b="1" dirty="0">
              <a:effectLst>
                <a:outerShdw blurRad="38100" dist="38100" dir="2700000" algn="tl">
                  <a:srgbClr val="000000">
                    <a:alpha val="43137"/>
                  </a:srgbClr>
                </a:outerShdw>
              </a:effectLst>
            </a:endParaRPr>
          </a:p>
        </p:txBody>
      </p:sp>
      <p:sp>
        <p:nvSpPr>
          <p:cNvPr id="71" name="TextBox 70"/>
          <p:cNvSpPr txBox="1"/>
          <p:nvPr/>
        </p:nvSpPr>
        <p:spPr>
          <a:xfrm>
            <a:off x="8748464" y="6534835"/>
            <a:ext cx="399468" cy="323165"/>
          </a:xfrm>
          <a:prstGeom prst="rect">
            <a:avLst/>
          </a:prstGeom>
          <a:noFill/>
        </p:spPr>
        <p:txBody>
          <a:bodyPr wrap="none" rtlCol="0">
            <a:spAutoFit/>
          </a:bodyPr>
          <a:lstStyle/>
          <a:p>
            <a:r>
              <a:rPr lang="en-US" altLang="ko-KR" dirty="0" smtClean="0"/>
              <a:t>13</a:t>
            </a:r>
            <a:endParaRPr lang="ko-KR"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35000" y="188641"/>
            <a:ext cx="8185472" cy="576064"/>
          </a:xfrm>
        </p:spPr>
        <p:txBody>
          <a:bodyPr/>
          <a:lstStyle/>
          <a:p>
            <a:r>
              <a:rPr lang="en-US" altLang="ko-KR" dirty="0" smtClean="0"/>
              <a:t>Step 3: Stream A Turn Off / Melt Ice</a:t>
            </a:r>
            <a:endParaRPr lang="ko-KR" altLang="en-US" dirty="0"/>
          </a:p>
        </p:txBody>
      </p:sp>
      <p:grpSp>
        <p:nvGrpSpPr>
          <p:cNvPr id="7" name="그룹 20"/>
          <p:cNvGrpSpPr/>
          <p:nvPr/>
        </p:nvGrpSpPr>
        <p:grpSpPr>
          <a:xfrm>
            <a:off x="1291531" y="3303827"/>
            <a:ext cx="1800200" cy="2664296"/>
            <a:chOff x="1259632" y="3356992"/>
            <a:chExt cx="1800200" cy="2664296"/>
          </a:xfrm>
        </p:grpSpPr>
        <p:sp>
          <p:nvSpPr>
            <p:cNvPr id="3" name="직사각형 2"/>
            <p:cNvSpPr/>
            <p:nvPr/>
          </p:nvSpPr>
          <p:spPr bwMode="auto">
            <a:xfrm>
              <a:off x="1259632" y="3933056"/>
              <a:ext cx="1800200" cy="2088232"/>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rPr>
                <a:t>Cold Trap A</a:t>
              </a:r>
              <a:endParaRPr kumimoji="0" lang="ko-KR" altLang="en-US" sz="20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sp>
          <p:nvSpPr>
            <p:cNvPr id="5" name="이등변 삼각형 4"/>
            <p:cNvSpPr/>
            <p:nvPr/>
          </p:nvSpPr>
          <p:spPr bwMode="auto">
            <a:xfrm>
              <a:off x="2483768" y="3429000"/>
              <a:ext cx="360040" cy="504056"/>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 name="직사각형 5"/>
            <p:cNvSpPr/>
            <p:nvPr/>
          </p:nvSpPr>
          <p:spPr bwMode="auto">
            <a:xfrm>
              <a:off x="1475656" y="3501008"/>
              <a:ext cx="72008" cy="432048"/>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 name="이등변 삼각형 3"/>
            <p:cNvSpPr/>
            <p:nvPr/>
          </p:nvSpPr>
          <p:spPr bwMode="auto">
            <a:xfrm>
              <a:off x="1403648" y="3356992"/>
              <a:ext cx="792088" cy="576064"/>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grpSp>
      <p:grpSp>
        <p:nvGrpSpPr>
          <p:cNvPr id="12" name="그룹 26"/>
          <p:cNvGrpSpPr/>
          <p:nvPr/>
        </p:nvGrpSpPr>
        <p:grpSpPr>
          <a:xfrm>
            <a:off x="6062902" y="3325093"/>
            <a:ext cx="1800200" cy="2677352"/>
            <a:chOff x="6228184" y="3335726"/>
            <a:chExt cx="1800200" cy="2677352"/>
          </a:xfrm>
        </p:grpSpPr>
        <p:sp>
          <p:nvSpPr>
            <p:cNvPr id="8" name="직사각형 7"/>
            <p:cNvSpPr/>
            <p:nvPr/>
          </p:nvSpPr>
          <p:spPr bwMode="auto">
            <a:xfrm>
              <a:off x="6228184" y="3924846"/>
              <a:ext cx="1800200" cy="2088232"/>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algn="ct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rPr>
                <a:t>Cold Trap B</a:t>
              </a:r>
              <a:endParaRPr lang="ko-KR" altLang="en-US"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sp>
          <p:nvSpPr>
            <p:cNvPr id="9" name="이등변 삼각형 8"/>
            <p:cNvSpPr/>
            <p:nvPr/>
          </p:nvSpPr>
          <p:spPr bwMode="auto">
            <a:xfrm>
              <a:off x="6444208" y="3418367"/>
              <a:ext cx="360040" cy="504056"/>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0" name="직사각형 9"/>
            <p:cNvSpPr/>
            <p:nvPr/>
          </p:nvSpPr>
          <p:spPr bwMode="auto">
            <a:xfrm>
              <a:off x="7740352" y="3490375"/>
              <a:ext cx="72008" cy="432048"/>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1" name="이등변 삼각형 10"/>
            <p:cNvSpPr/>
            <p:nvPr/>
          </p:nvSpPr>
          <p:spPr bwMode="auto">
            <a:xfrm>
              <a:off x="7079224" y="3335726"/>
              <a:ext cx="792088" cy="576064"/>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grpSp>
      <p:sp>
        <p:nvSpPr>
          <p:cNvPr id="13" name="직사각형 12"/>
          <p:cNvSpPr/>
          <p:nvPr/>
        </p:nvSpPr>
        <p:spPr bwMode="auto">
          <a:xfrm>
            <a:off x="1187624" y="2348880"/>
            <a:ext cx="1224136" cy="360040"/>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Pump A</a:t>
            </a:r>
            <a:endParaRPr kumimoji="0" lang="ko-KR" altLang="en-US" sz="20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grpSp>
        <p:nvGrpSpPr>
          <p:cNvPr id="14" name="그룹 34"/>
          <p:cNvGrpSpPr/>
          <p:nvPr/>
        </p:nvGrpSpPr>
        <p:grpSpPr>
          <a:xfrm>
            <a:off x="1835696" y="1772816"/>
            <a:ext cx="5483241" cy="576064"/>
            <a:chOff x="1835696" y="1556792"/>
            <a:chExt cx="5483241" cy="576064"/>
          </a:xfrm>
        </p:grpSpPr>
        <p:cxnSp>
          <p:nvCxnSpPr>
            <p:cNvPr id="30" name="직선 연결선 29"/>
            <p:cNvCxnSpPr/>
            <p:nvPr/>
          </p:nvCxnSpPr>
          <p:spPr bwMode="auto">
            <a:xfrm>
              <a:off x="1835696" y="1556792"/>
              <a:ext cx="5472608" cy="0"/>
            </a:xfrm>
            <a:prstGeom prst="lin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32" name="직선 화살표 연결선 31"/>
            <p:cNvCxnSpPr/>
            <p:nvPr/>
          </p:nvCxnSpPr>
          <p:spPr bwMode="auto">
            <a:xfrm>
              <a:off x="1835696" y="1556792"/>
              <a:ext cx="0" cy="576064"/>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33" name="직선 화살표 연결선 32"/>
            <p:cNvCxnSpPr/>
            <p:nvPr/>
          </p:nvCxnSpPr>
          <p:spPr bwMode="auto">
            <a:xfrm>
              <a:off x="7318937" y="1556792"/>
              <a:ext cx="0" cy="576064"/>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grpSp>
      <p:sp>
        <p:nvSpPr>
          <p:cNvPr id="34" name="직사각형 33"/>
          <p:cNvSpPr/>
          <p:nvPr/>
        </p:nvSpPr>
        <p:spPr bwMode="auto">
          <a:xfrm>
            <a:off x="6660232" y="2348880"/>
            <a:ext cx="1224136" cy="360040"/>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Pump B</a:t>
            </a:r>
            <a:endParaRPr kumimoji="0" lang="ko-KR" altLang="en-US" sz="20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cxnSp>
        <p:nvCxnSpPr>
          <p:cNvPr id="39" name="직선 화살표 연결선 38"/>
          <p:cNvCxnSpPr/>
          <p:nvPr/>
        </p:nvCxnSpPr>
        <p:spPr bwMode="auto">
          <a:xfrm>
            <a:off x="1835696" y="2708920"/>
            <a:ext cx="0" cy="576064"/>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43" name="직선 연결선 42"/>
          <p:cNvCxnSpPr/>
          <p:nvPr/>
        </p:nvCxnSpPr>
        <p:spPr bwMode="auto">
          <a:xfrm>
            <a:off x="7308304" y="2749029"/>
            <a:ext cx="0" cy="576064"/>
          </a:xfrm>
          <a:prstGeom prst="line">
            <a:avLst/>
          </a:prstGeom>
          <a:ln>
            <a:solidFill>
              <a:srgbClr val="0070C0"/>
            </a:solidFill>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45" name="직선 연결선 44"/>
          <p:cNvCxnSpPr>
            <a:endCxn id="50" idx="3"/>
          </p:cNvCxnSpPr>
          <p:nvPr/>
        </p:nvCxnSpPr>
        <p:spPr bwMode="auto">
          <a:xfrm>
            <a:off x="2699792" y="2996952"/>
            <a:ext cx="504056" cy="0"/>
          </a:xfrm>
          <a:prstGeom prst="lin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50" name="이등변 삼각형 49"/>
          <p:cNvSpPr/>
          <p:nvPr/>
        </p:nvSpPr>
        <p:spPr bwMode="auto">
          <a:xfrm rot="5400000">
            <a:off x="3203848" y="2852936"/>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1" name="이등변 삼각형 50"/>
          <p:cNvSpPr/>
          <p:nvPr/>
        </p:nvSpPr>
        <p:spPr bwMode="auto">
          <a:xfrm rot="10800000">
            <a:off x="3347864" y="2708920"/>
            <a:ext cx="288032" cy="288032"/>
          </a:xfrm>
          <a:prstGeom prst="triangle">
            <a:avLst/>
          </a:prstGeom>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2" name="이등변 삼각형 51"/>
          <p:cNvSpPr/>
          <p:nvPr/>
        </p:nvSpPr>
        <p:spPr bwMode="auto">
          <a:xfrm rot="16200000">
            <a:off x="3491880" y="2852936"/>
            <a:ext cx="288032" cy="288032"/>
          </a:xfrm>
          <a:prstGeom prst="triangle">
            <a:avLst/>
          </a:prstGeom>
          <a:no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55" name="직선 연결선 54"/>
          <p:cNvCxnSpPr/>
          <p:nvPr/>
        </p:nvCxnSpPr>
        <p:spPr bwMode="auto">
          <a:xfrm>
            <a:off x="2699792" y="2996952"/>
            <a:ext cx="0" cy="360040"/>
          </a:xfrm>
          <a:prstGeom prst="lin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56" name="이등변 삼각형 55"/>
          <p:cNvSpPr/>
          <p:nvPr/>
        </p:nvSpPr>
        <p:spPr bwMode="auto">
          <a:xfrm rot="5400000">
            <a:off x="5436096" y="2852936"/>
            <a:ext cx="288032" cy="288032"/>
          </a:xfrm>
          <a:prstGeom prst="triangle">
            <a:avLst/>
          </a:prstGeom>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7" name="이등변 삼각형 56"/>
          <p:cNvSpPr/>
          <p:nvPr/>
        </p:nvSpPr>
        <p:spPr bwMode="auto">
          <a:xfrm rot="10800000">
            <a:off x="5580112" y="2708920"/>
            <a:ext cx="288032" cy="288032"/>
          </a:xfrm>
          <a:prstGeom prst="triangle">
            <a:avLst/>
          </a:prstGeom>
          <a:noFill/>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8" name="이등변 삼각형 57"/>
          <p:cNvSpPr/>
          <p:nvPr/>
        </p:nvSpPr>
        <p:spPr bwMode="auto">
          <a:xfrm rot="16200000">
            <a:off x="5724128" y="2852936"/>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59" name="직선 연결선 58"/>
          <p:cNvCxnSpPr>
            <a:endCxn id="60" idx="3"/>
          </p:cNvCxnSpPr>
          <p:nvPr/>
        </p:nvCxnSpPr>
        <p:spPr bwMode="auto">
          <a:xfrm>
            <a:off x="3779912" y="2996952"/>
            <a:ext cx="576064" cy="0"/>
          </a:xfrm>
          <a:prstGeom prst="lin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60" name="이등변 삼각형 59"/>
          <p:cNvSpPr/>
          <p:nvPr/>
        </p:nvSpPr>
        <p:spPr bwMode="auto">
          <a:xfrm rot="5400000">
            <a:off x="4355976" y="2852936"/>
            <a:ext cx="288032" cy="288032"/>
          </a:xfrm>
          <a:prstGeom prst="triangle">
            <a:avLst/>
          </a:prstGeom>
          <a:no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1" name="이등변 삼각형 60"/>
          <p:cNvSpPr/>
          <p:nvPr/>
        </p:nvSpPr>
        <p:spPr bwMode="auto">
          <a:xfrm>
            <a:off x="4499992" y="2996952"/>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2" name="이등변 삼각형 61"/>
          <p:cNvSpPr/>
          <p:nvPr/>
        </p:nvSpPr>
        <p:spPr bwMode="auto">
          <a:xfrm rot="16200000">
            <a:off x="4644008" y="2852936"/>
            <a:ext cx="288032" cy="288032"/>
          </a:xfrm>
          <a:prstGeom prst="triangle">
            <a:avLst/>
          </a:prstGeom>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64" name="직선 연결선 63"/>
          <p:cNvCxnSpPr>
            <a:endCxn id="56" idx="3"/>
          </p:cNvCxnSpPr>
          <p:nvPr/>
        </p:nvCxnSpPr>
        <p:spPr bwMode="auto">
          <a:xfrm>
            <a:off x="4932040" y="2996952"/>
            <a:ext cx="504056" cy="0"/>
          </a:xfrm>
          <a:prstGeom prst="line">
            <a:avLst/>
          </a:prstGeom>
          <a:ln>
            <a:solidFill>
              <a:srgbClr val="0070C0"/>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65" name="직선 연결선 64"/>
          <p:cNvCxnSpPr/>
          <p:nvPr/>
        </p:nvCxnSpPr>
        <p:spPr bwMode="auto">
          <a:xfrm>
            <a:off x="6012160" y="2996952"/>
            <a:ext cx="432048" cy="0"/>
          </a:xfrm>
          <a:prstGeom prst="line">
            <a:avLst/>
          </a:prstGeom>
          <a:ln>
            <a:solidFill>
              <a:srgbClr val="0070C0"/>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67" name="직선 연결선 66"/>
          <p:cNvCxnSpPr/>
          <p:nvPr/>
        </p:nvCxnSpPr>
        <p:spPr bwMode="auto">
          <a:xfrm>
            <a:off x="6444208" y="2996952"/>
            <a:ext cx="0" cy="360040"/>
          </a:xfrm>
          <a:prstGeom prst="line">
            <a:avLst/>
          </a:prstGeom>
          <a:ln>
            <a:solidFill>
              <a:srgbClr val="0070C0"/>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74" name="직선 화살표 연결선 73"/>
          <p:cNvCxnSpPr/>
          <p:nvPr/>
        </p:nvCxnSpPr>
        <p:spPr bwMode="auto">
          <a:xfrm>
            <a:off x="4572000" y="1268760"/>
            <a:ext cx="0" cy="504056"/>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75" name="TextBox 74"/>
          <p:cNvSpPr txBox="1"/>
          <p:nvPr/>
        </p:nvSpPr>
        <p:spPr>
          <a:xfrm>
            <a:off x="3851920" y="899428"/>
            <a:ext cx="1544012"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Sample Inlet</a:t>
            </a:r>
            <a:endParaRPr lang="ko-KR" altLang="en-US" sz="1800" b="1" dirty="0">
              <a:effectLst>
                <a:outerShdw blurRad="38100" dist="38100" dir="2700000" algn="tl">
                  <a:srgbClr val="000000">
                    <a:alpha val="43137"/>
                  </a:srgbClr>
                </a:outerShdw>
              </a:effectLst>
            </a:endParaRPr>
          </a:p>
        </p:txBody>
      </p:sp>
      <p:cxnSp>
        <p:nvCxnSpPr>
          <p:cNvPr id="77" name="직선 화살표 연결선 76"/>
          <p:cNvCxnSpPr>
            <a:stCxn id="51" idx="3"/>
          </p:cNvCxnSpPr>
          <p:nvPr/>
        </p:nvCxnSpPr>
        <p:spPr bwMode="auto">
          <a:xfrm flipV="1">
            <a:off x="3491880" y="2420888"/>
            <a:ext cx="0" cy="288032"/>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78" name="직선 화살표 연결선 77"/>
          <p:cNvCxnSpPr/>
          <p:nvPr/>
        </p:nvCxnSpPr>
        <p:spPr bwMode="auto">
          <a:xfrm flipV="1">
            <a:off x="5724128" y="2420888"/>
            <a:ext cx="0" cy="288032"/>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79" name="TextBox 78"/>
          <p:cNvSpPr txBox="1"/>
          <p:nvPr/>
        </p:nvSpPr>
        <p:spPr>
          <a:xfrm>
            <a:off x="3179877" y="2060848"/>
            <a:ext cx="672043"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Vent</a:t>
            </a:r>
            <a:endParaRPr lang="ko-KR" altLang="en-US" sz="1800" b="1" dirty="0">
              <a:effectLst>
                <a:outerShdw blurRad="38100" dist="38100" dir="2700000" algn="tl">
                  <a:srgbClr val="000000">
                    <a:alpha val="43137"/>
                  </a:srgbClr>
                </a:outerShdw>
              </a:effectLst>
            </a:endParaRPr>
          </a:p>
        </p:txBody>
      </p:sp>
      <p:sp>
        <p:nvSpPr>
          <p:cNvPr id="80" name="TextBox 79"/>
          <p:cNvSpPr txBox="1"/>
          <p:nvPr/>
        </p:nvSpPr>
        <p:spPr>
          <a:xfrm>
            <a:off x="5364088" y="2060848"/>
            <a:ext cx="672043"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Vent</a:t>
            </a:r>
            <a:endParaRPr lang="ko-KR" altLang="en-US" sz="1800" b="1" dirty="0">
              <a:effectLst>
                <a:outerShdw blurRad="38100" dist="38100" dir="2700000" algn="tl">
                  <a:srgbClr val="000000">
                    <a:alpha val="43137"/>
                  </a:srgbClr>
                </a:outerShdw>
              </a:effectLst>
            </a:endParaRPr>
          </a:p>
        </p:txBody>
      </p:sp>
      <p:sp>
        <p:nvSpPr>
          <p:cNvPr id="81" name="TextBox 80"/>
          <p:cNvSpPr txBox="1"/>
          <p:nvPr/>
        </p:nvSpPr>
        <p:spPr>
          <a:xfrm>
            <a:off x="611560" y="980728"/>
            <a:ext cx="954107" cy="400110"/>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altLang="ko-KR" sz="2000" b="1" dirty="0" smtClean="0">
                <a:effectLst>
                  <a:outerShdw blurRad="38100" dist="38100" dir="2700000" algn="tl">
                    <a:srgbClr val="000000">
                      <a:alpha val="43137"/>
                    </a:srgbClr>
                  </a:outerShdw>
                </a:effectLst>
              </a:rPr>
              <a:t>Step 3</a:t>
            </a:r>
            <a:endParaRPr lang="ko-KR" altLang="en-US" sz="2000" b="1" dirty="0">
              <a:effectLst>
                <a:outerShdw blurRad="38100" dist="38100" dir="2700000" algn="tl">
                  <a:srgbClr val="000000">
                    <a:alpha val="43137"/>
                  </a:srgbClr>
                </a:outerShdw>
              </a:effectLst>
            </a:endParaRPr>
          </a:p>
        </p:txBody>
      </p:sp>
      <p:sp>
        <p:nvSpPr>
          <p:cNvPr id="46" name="자유형 45"/>
          <p:cNvSpPr/>
          <p:nvPr/>
        </p:nvSpPr>
        <p:spPr bwMode="auto">
          <a:xfrm>
            <a:off x="539552" y="3082156"/>
            <a:ext cx="989181" cy="2651100"/>
          </a:xfrm>
          <a:custGeom>
            <a:avLst/>
            <a:gdLst>
              <a:gd name="connsiteX0" fmla="*/ 974784 w 976642"/>
              <a:gd name="connsiteY0" fmla="*/ 402915 h 1670998"/>
              <a:gd name="connsiteX1" fmla="*/ 948905 w 976642"/>
              <a:gd name="connsiteY1" fmla="*/ 204507 h 1670998"/>
              <a:gd name="connsiteX2" fmla="*/ 931652 w 976642"/>
              <a:gd name="connsiteY2" fmla="*/ 178628 h 1670998"/>
              <a:gd name="connsiteX3" fmla="*/ 897147 w 976642"/>
              <a:gd name="connsiteY3" fmla="*/ 118243 h 1670998"/>
              <a:gd name="connsiteX4" fmla="*/ 819509 w 976642"/>
              <a:gd name="connsiteY4" fmla="*/ 57858 h 1670998"/>
              <a:gd name="connsiteX5" fmla="*/ 793630 w 976642"/>
              <a:gd name="connsiteY5" fmla="*/ 40605 h 1670998"/>
              <a:gd name="connsiteX6" fmla="*/ 767751 w 976642"/>
              <a:gd name="connsiteY6" fmla="*/ 31979 h 1670998"/>
              <a:gd name="connsiteX7" fmla="*/ 707366 w 976642"/>
              <a:gd name="connsiteY7" fmla="*/ 6100 h 1670998"/>
              <a:gd name="connsiteX8" fmla="*/ 586596 w 976642"/>
              <a:gd name="connsiteY8" fmla="*/ 14726 h 1670998"/>
              <a:gd name="connsiteX9" fmla="*/ 534837 w 976642"/>
              <a:gd name="connsiteY9" fmla="*/ 49232 h 1670998"/>
              <a:gd name="connsiteX10" fmla="*/ 517584 w 976642"/>
              <a:gd name="connsiteY10" fmla="*/ 75111 h 1670998"/>
              <a:gd name="connsiteX11" fmla="*/ 491705 w 976642"/>
              <a:gd name="connsiteY11" fmla="*/ 92364 h 1670998"/>
              <a:gd name="connsiteX12" fmla="*/ 474452 w 976642"/>
              <a:gd name="connsiteY12" fmla="*/ 135496 h 1670998"/>
              <a:gd name="connsiteX13" fmla="*/ 448573 w 976642"/>
              <a:gd name="connsiteY13" fmla="*/ 170001 h 1670998"/>
              <a:gd name="connsiteX14" fmla="*/ 431320 w 976642"/>
              <a:gd name="connsiteY14" fmla="*/ 230386 h 1670998"/>
              <a:gd name="connsiteX15" fmla="*/ 414067 w 976642"/>
              <a:gd name="connsiteY15" fmla="*/ 282145 h 1670998"/>
              <a:gd name="connsiteX16" fmla="*/ 405441 w 976642"/>
              <a:gd name="connsiteY16" fmla="*/ 316651 h 1670998"/>
              <a:gd name="connsiteX17" fmla="*/ 396815 w 976642"/>
              <a:gd name="connsiteY17" fmla="*/ 342530 h 1670998"/>
              <a:gd name="connsiteX18" fmla="*/ 388188 w 976642"/>
              <a:gd name="connsiteY18" fmla="*/ 394288 h 1670998"/>
              <a:gd name="connsiteX19" fmla="*/ 379562 w 976642"/>
              <a:gd name="connsiteY19" fmla="*/ 428794 h 1670998"/>
              <a:gd name="connsiteX20" fmla="*/ 362309 w 976642"/>
              <a:gd name="connsiteY20" fmla="*/ 515058 h 1670998"/>
              <a:gd name="connsiteX21" fmla="*/ 345056 w 976642"/>
              <a:gd name="connsiteY21" fmla="*/ 653081 h 1670998"/>
              <a:gd name="connsiteX22" fmla="*/ 336430 w 976642"/>
              <a:gd name="connsiteY22" fmla="*/ 687586 h 1670998"/>
              <a:gd name="connsiteX23" fmla="*/ 310551 w 976642"/>
              <a:gd name="connsiteY23" fmla="*/ 799730 h 1670998"/>
              <a:gd name="connsiteX24" fmla="*/ 293298 w 976642"/>
              <a:gd name="connsiteY24" fmla="*/ 851488 h 1670998"/>
              <a:gd name="connsiteX25" fmla="*/ 284671 w 976642"/>
              <a:gd name="connsiteY25" fmla="*/ 885994 h 1670998"/>
              <a:gd name="connsiteX26" fmla="*/ 267418 w 976642"/>
              <a:gd name="connsiteY26" fmla="*/ 937752 h 1670998"/>
              <a:gd name="connsiteX27" fmla="*/ 250166 w 976642"/>
              <a:gd name="connsiteY27" fmla="*/ 1006764 h 1670998"/>
              <a:gd name="connsiteX28" fmla="*/ 241539 w 976642"/>
              <a:gd name="connsiteY28" fmla="*/ 1058522 h 1670998"/>
              <a:gd name="connsiteX29" fmla="*/ 224286 w 976642"/>
              <a:gd name="connsiteY29" fmla="*/ 1084401 h 1670998"/>
              <a:gd name="connsiteX30" fmla="*/ 215660 w 976642"/>
              <a:gd name="connsiteY30" fmla="*/ 1110281 h 1670998"/>
              <a:gd name="connsiteX31" fmla="*/ 207034 w 976642"/>
              <a:gd name="connsiteY31" fmla="*/ 1144786 h 1670998"/>
              <a:gd name="connsiteX32" fmla="*/ 189781 w 976642"/>
              <a:gd name="connsiteY32" fmla="*/ 1179292 h 1670998"/>
              <a:gd name="connsiteX33" fmla="*/ 181154 w 976642"/>
              <a:gd name="connsiteY33" fmla="*/ 1231051 h 1670998"/>
              <a:gd name="connsiteX34" fmla="*/ 146649 w 976642"/>
              <a:gd name="connsiteY34" fmla="*/ 1317315 h 1670998"/>
              <a:gd name="connsiteX35" fmla="*/ 138022 w 976642"/>
              <a:gd name="connsiteY35" fmla="*/ 1360447 h 1670998"/>
              <a:gd name="connsiteX36" fmla="*/ 86264 w 976642"/>
              <a:gd name="connsiteY36" fmla="*/ 1463964 h 1670998"/>
              <a:gd name="connsiteX37" fmla="*/ 60384 w 976642"/>
              <a:gd name="connsiteY37" fmla="*/ 1541601 h 1670998"/>
              <a:gd name="connsiteX38" fmla="*/ 43132 w 976642"/>
              <a:gd name="connsiteY38" fmla="*/ 1567481 h 1670998"/>
              <a:gd name="connsiteX39" fmla="*/ 8626 w 976642"/>
              <a:gd name="connsiteY39" fmla="*/ 1653745 h 1670998"/>
              <a:gd name="connsiteX40" fmla="*/ 0 w 976642"/>
              <a:gd name="connsiteY40" fmla="*/ 1670998 h 167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6642" h="1670998">
                <a:moveTo>
                  <a:pt x="974784" y="402915"/>
                </a:moveTo>
                <a:cubicBezTo>
                  <a:pt x="964581" y="249859"/>
                  <a:pt x="976642" y="315455"/>
                  <a:pt x="948905" y="204507"/>
                </a:cubicBezTo>
                <a:cubicBezTo>
                  <a:pt x="946390" y="194449"/>
                  <a:pt x="936796" y="187630"/>
                  <a:pt x="931652" y="178628"/>
                </a:cubicBezTo>
                <a:cubicBezTo>
                  <a:pt x="916309" y="151778"/>
                  <a:pt x="916256" y="141173"/>
                  <a:pt x="897147" y="118243"/>
                </a:cubicBezTo>
                <a:cubicBezTo>
                  <a:pt x="871810" y="87839"/>
                  <a:pt x="855575" y="81902"/>
                  <a:pt x="819509" y="57858"/>
                </a:cubicBezTo>
                <a:lnTo>
                  <a:pt x="793630" y="40605"/>
                </a:lnTo>
                <a:cubicBezTo>
                  <a:pt x="786064" y="35561"/>
                  <a:pt x="776109" y="35561"/>
                  <a:pt x="767751" y="31979"/>
                </a:cubicBezTo>
                <a:cubicBezTo>
                  <a:pt x="693133" y="0"/>
                  <a:pt x="768057" y="26329"/>
                  <a:pt x="707366" y="6100"/>
                </a:cubicBezTo>
                <a:cubicBezTo>
                  <a:pt x="667109" y="8975"/>
                  <a:pt x="625750" y="4938"/>
                  <a:pt x="586596" y="14726"/>
                </a:cubicBezTo>
                <a:cubicBezTo>
                  <a:pt x="566480" y="19755"/>
                  <a:pt x="534837" y="49232"/>
                  <a:pt x="534837" y="49232"/>
                </a:cubicBezTo>
                <a:cubicBezTo>
                  <a:pt x="529086" y="57858"/>
                  <a:pt x="524915" y="67780"/>
                  <a:pt x="517584" y="75111"/>
                </a:cubicBezTo>
                <a:cubicBezTo>
                  <a:pt x="510253" y="82442"/>
                  <a:pt x="497731" y="83928"/>
                  <a:pt x="491705" y="92364"/>
                </a:cubicBezTo>
                <a:cubicBezTo>
                  <a:pt x="482705" y="104965"/>
                  <a:pt x="481972" y="121960"/>
                  <a:pt x="474452" y="135496"/>
                </a:cubicBezTo>
                <a:cubicBezTo>
                  <a:pt x="467470" y="148064"/>
                  <a:pt x="457199" y="158499"/>
                  <a:pt x="448573" y="170001"/>
                </a:cubicBezTo>
                <a:cubicBezTo>
                  <a:pt x="419570" y="257015"/>
                  <a:pt x="463832" y="122017"/>
                  <a:pt x="431320" y="230386"/>
                </a:cubicBezTo>
                <a:cubicBezTo>
                  <a:pt x="426094" y="247805"/>
                  <a:pt x="418478" y="264502"/>
                  <a:pt x="414067" y="282145"/>
                </a:cubicBezTo>
                <a:cubicBezTo>
                  <a:pt x="411192" y="293647"/>
                  <a:pt x="408698" y="305251"/>
                  <a:pt x="405441" y="316651"/>
                </a:cubicBezTo>
                <a:cubicBezTo>
                  <a:pt x="402943" y="325394"/>
                  <a:pt x="398788" y="333654"/>
                  <a:pt x="396815" y="342530"/>
                </a:cubicBezTo>
                <a:cubicBezTo>
                  <a:pt x="393021" y="359604"/>
                  <a:pt x="391618" y="377137"/>
                  <a:pt x="388188" y="394288"/>
                </a:cubicBezTo>
                <a:cubicBezTo>
                  <a:pt x="385863" y="405914"/>
                  <a:pt x="381887" y="417168"/>
                  <a:pt x="379562" y="428794"/>
                </a:cubicBezTo>
                <a:cubicBezTo>
                  <a:pt x="358411" y="534549"/>
                  <a:pt x="382345" y="434909"/>
                  <a:pt x="362309" y="515058"/>
                </a:cubicBezTo>
                <a:cubicBezTo>
                  <a:pt x="358191" y="552122"/>
                  <a:pt x="352092" y="614382"/>
                  <a:pt x="345056" y="653081"/>
                </a:cubicBezTo>
                <a:cubicBezTo>
                  <a:pt x="342935" y="664745"/>
                  <a:pt x="339002" y="676013"/>
                  <a:pt x="336430" y="687586"/>
                </a:cubicBezTo>
                <a:cubicBezTo>
                  <a:pt x="327309" y="728630"/>
                  <a:pt x="324637" y="757474"/>
                  <a:pt x="310551" y="799730"/>
                </a:cubicBezTo>
                <a:cubicBezTo>
                  <a:pt x="304800" y="816983"/>
                  <a:pt x="298524" y="834069"/>
                  <a:pt x="293298" y="851488"/>
                </a:cubicBezTo>
                <a:cubicBezTo>
                  <a:pt x="289891" y="862844"/>
                  <a:pt x="288078" y="874638"/>
                  <a:pt x="284671" y="885994"/>
                </a:cubicBezTo>
                <a:cubicBezTo>
                  <a:pt x="279445" y="903413"/>
                  <a:pt x="273169" y="920499"/>
                  <a:pt x="267418" y="937752"/>
                </a:cubicBezTo>
                <a:cubicBezTo>
                  <a:pt x="259920" y="960247"/>
                  <a:pt x="255917" y="983760"/>
                  <a:pt x="250166" y="1006764"/>
                </a:cubicBezTo>
                <a:cubicBezTo>
                  <a:pt x="245924" y="1023733"/>
                  <a:pt x="247070" y="1041929"/>
                  <a:pt x="241539" y="1058522"/>
                </a:cubicBezTo>
                <a:cubicBezTo>
                  <a:pt x="238260" y="1068358"/>
                  <a:pt x="230037" y="1075775"/>
                  <a:pt x="224286" y="1084401"/>
                </a:cubicBezTo>
                <a:cubicBezTo>
                  <a:pt x="221411" y="1093028"/>
                  <a:pt x="218158" y="1101538"/>
                  <a:pt x="215660" y="1110281"/>
                </a:cubicBezTo>
                <a:cubicBezTo>
                  <a:pt x="212403" y="1121681"/>
                  <a:pt x="211197" y="1133685"/>
                  <a:pt x="207034" y="1144786"/>
                </a:cubicBezTo>
                <a:cubicBezTo>
                  <a:pt x="202519" y="1156827"/>
                  <a:pt x="195532" y="1167790"/>
                  <a:pt x="189781" y="1179292"/>
                </a:cubicBezTo>
                <a:cubicBezTo>
                  <a:pt x="186905" y="1196545"/>
                  <a:pt x="186371" y="1214356"/>
                  <a:pt x="181154" y="1231051"/>
                </a:cubicBezTo>
                <a:cubicBezTo>
                  <a:pt x="171917" y="1260611"/>
                  <a:pt x="152723" y="1286947"/>
                  <a:pt x="146649" y="1317315"/>
                </a:cubicBezTo>
                <a:cubicBezTo>
                  <a:pt x="143773" y="1331692"/>
                  <a:pt x="143605" y="1346889"/>
                  <a:pt x="138022" y="1360447"/>
                </a:cubicBezTo>
                <a:cubicBezTo>
                  <a:pt x="123333" y="1396120"/>
                  <a:pt x="95621" y="1426538"/>
                  <a:pt x="86264" y="1463964"/>
                </a:cubicBezTo>
                <a:cubicBezTo>
                  <a:pt x="78026" y="1496912"/>
                  <a:pt x="76626" y="1509116"/>
                  <a:pt x="60384" y="1541601"/>
                </a:cubicBezTo>
                <a:cubicBezTo>
                  <a:pt x="55748" y="1550874"/>
                  <a:pt x="47477" y="1558068"/>
                  <a:pt x="43132" y="1567481"/>
                </a:cubicBezTo>
                <a:cubicBezTo>
                  <a:pt x="30154" y="1595600"/>
                  <a:pt x="22475" y="1626044"/>
                  <a:pt x="8626" y="1653745"/>
                </a:cubicBezTo>
                <a:lnTo>
                  <a:pt x="0" y="1670998"/>
                </a:lnTo>
              </a:path>
            </a:pathLst>
          </a:custGeom>
          <a:ln>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7" name="자유형 46"/>
          <p:cNvSpPr/>
          <p:nvPr/>
        </p:nvSpPr>
        <p:spPr bwMode="auto">
          <a:xfrm flipH="1">
            <a:off x="7606283" y="3014204"/>
            <a:ext cx="1061547" cy="2363067"/>
          </a:xfrm>
          <a:custGeom>
            <a:avLst/>
            <a:gdLst>
              <a:gd name="connsiteX0" fmla="*/ 974784 w 976642"/>
              <a:gd name="connsiteY0" fmla="*/ 402915 h 1670998"/>
              <a:gd name="connsiteX1" fmla="*/ 948905 w 976642"/>
              <a:gd name="connsiteY1" fmla="*/ 204507 h 1670998"/>
              <a:gd name="connsiteX2" fmla="*/ 931652 w 976642"/>
              <a:gd name="connsiteY2" fmla="*/ 178628 h 1670998"/>
              <a:gd name="connsiteX3" fmla="*/ 897147 w 976642"/>
              <a:gd name="connsiteY3" fmla="*/ 118243 h 1670998"/>
              <a:gd name="connsiteX4" fmla="*/ 819509 w 976642"/>
              <a:gd name="connsiteY4" fmla="*/ 57858 h 1670998"/>
              <a:gd name="connsiteX5" fmla="*/ 793630 w 976642"/>
              <a:gd name="connsiteY5" fmla="*/ 40605 h 1670998"/>
              <a:gd name="connsiteX6" fmla="*/ 767751 w 976642"/>
              <a:gd name="connsiteY6" fmla="*/ 31979 h 1670998"/>
              <a:gd name="connsiteX7" fmla="*/ 707366 w 976642"/>
              <a:gd name="connsiteY7" fmla="*/ 6100 h 1670998"/>
              <a:gd name="connsiteX8" fmla="*/ 586596 w 976642"/>
              <a:gd name="connsiteY8" fmla="*/ 14726 h 1670998"/>
              <a:gd name="connsiteX9" fmla="*/ 534837 w 976642"/>
              <a:gd name="connsiteY9" fmla="*/ 49232 h 1670998"/>
              <a:gd name="connsiteX10" fmla="*/ 517584 w 976642"/>
              <a:gd name="connsiteY10" fmla="*/ 75111 h 1670998"/>
              <a:gd name="connsiteX11" fmla="*/ 491705 w 976642"/>
              <a:gd name="connsiteY11" fmla="*/ 92364 h 1670998"/>
              <a:gd name="connsiteX12" fmla="*/ 474452 w 976642"/>
              <a:gd name="connsiteY12" fmla="*/ 135496 h 1670998"/>
              <a:gd name="connsiteX13" fmla="*/ 448573 w 976642"/>
              <a:gd name="connsiteY13" fmla="*/ 170001 h 1670998"/>
              <a:gd name="connsiteX14" fmla="*/ 431320 w 976642"/>
              <a:gd name="connsiteY14" fmla="*/ 230386 h 1670998"/>
              <a:gd name="connsiteX15" fmla="*/ 414067 w 976642"/>
              <a:gd name="connsiteY15" fmla="*/ 282145 h 1670998"/>
              <a:gd name="connsiteX16" fmla="*/ 405441 w 976642"/>
              <a:gd name="connsiteY16" fmla="*/ 316651 h 1670998"/>
              <a:gd name="connsiteX17" fmla="*/ 396815 w 976642"/>
              <a:gd name="connsiteY17" fmla="*/ 342530 h 1670998"/>
              <a:gd name="connsiteX18" fmla="*/ 388188 w 976642"/>
              <a:gd name="connsiteY18" fmla="*/ 394288 h 1670998"/>
              <a:gd name="connsiteX19" fmla="*/ 379562 w 976642"/>
              <a:gd name="connsiteY19" fmla="*/ 428794 h 1670998"/>
              <a:gd name="connsiteX20" fmla="*/ 362309 w 976642"/>
              <a:gd name="connsiteY20" fmla="*/ 515058 h 1670998"/>
              <a:gd name="connsiteX21" fmla="*/ 345056 w 976642"/>
              <a:gd name="connsiteY21" fmla="*/ 653081 h 1670998"/>
              <a:gd name="connsiteX22" fmla="*/ 336430 w 976642"/>
              <a:gd name="connsiteY22" fmla="*/ 687586 h 1670998"/>
              <a:gd name="connsiteX23" fmla="*/ 310551 w 976642"/>
              <a:gd name="connsiteY23" fmla="*/ 799730 h 1670998"/>
              <a:gd name="connsiteX24" fmla="*/ 293298 w 976642"/>
              <a:gd name="connsiteY24" fmla="*/ 851488 h 1670998"/>
              <a:gd name="connsiteX25" fmla="*/ 284671 w 976642"/>
              <a:gd name="connsiteY25" fmla="*/ 885994 h 1670998"/>
              <a:gd name="connsiteX26" fmla="*/ 267418 w 976642"/>
              <a:gd name="connsiteY26" fmla="*/ 937752 h 1670998"/>
              <a:gd name="connsiteX27" fmla="*/ 250166 w 976642"/>
              <a:gd name="connsiteY27" fmla="*/ 1006764 h 1670998"/>
              <a:gd name="connsiteX28" fmla="*/ 241539 w 976642"/>
              <a:gd name="connsiteY28" fmla="*/ 1058522 h 1670998"/>
              <a:gd name="connsiteX29" fmla="*/ 224286 w 976642"/>
              <a:gd name="connsiteY29" fmla="*/ 1084401 h 1670998"/>
              <a:gd name="connsiteX30" fmla="*/ 215660 w 976642"/>
              <a:gd name="connsiteY30" fmla="*/ 1110281 h 1670998"/>
              <a:gd name="connsiteX31" fmla="*/ 207034 w 976642"/>
              <a:gd name="connsiteY31" fmla="*/ 1144786 h 1670998"/>
              <a:gd name="connsiteX32" fmla="*/ 189781 w 976642"/>
              <a:gd name="connsiteY32" fmla="*/ 1179292 h 1670998"/>
              <a:gd name="connsiteX33" fmla="*/ 181154 w 976642"/>
              <a:gd name="connsiteY33" fmla="*/ 1231051 h 1670998"/>
              <a:gd name="connsiteX34" fmla="*/ 146649 w 976642"/>
              <a:gd name="connsiteY34" fmla="*/ 1317315 h 1670998"/>
              <a:gd name="connsiteX35" fmla="*/ 138022 w 976642"/>
              <a:gd name="connsiteY35" fmla="*/ 1360447 h 1670998"/>
              <a:gd name="connsiteX36" fmla="*/ 86264 w 976642"/>
              <a:gd name="connsiteY36" fmla="*/ 1463964 h 1670998"/>
              <a:gd name="connsiteX37" fmla="*/ 60384 w 976642"/>
              <a:gd name="connsiteY37" fmla="*/ 1541601 h 1670998"/>
              <a:gd name="connsiteX38" fmla="*/ 43132 w 976642"/>
              <a:gd name="connsiteY38" fmla="*/ 1567481 h 1670998"/>
              <a:gd name="connsiteX39" fmla="*/ 8626 w 976642"/>
              <a:gd name="connsiteY39" fmla="*/ 1653745 h 1670998"/>
              <a:gd name="connsiteX40" fmla="*/ 0 w 976642"/>
              <a:gd name="connsiteY40" fmla="*/ 1670998 h 167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6642" h="1670998">
                <a:moveTo>
                  <a:pt x="974784" y="402915"/>
                </a:moveTo>
                <a:cubicBezTo>
                  <a:pt x="964581" y="249859"/>
                  <a:pt x="976642" y="315455"/>
                  <a:pt x="948905" y="204507"/>
                </a:cubicBezTo>
                <a:cubicBezTo>
                  <a:pt x="946390" y="194449"/>
                  <a:pt x="936796" y="187630"/>
                  <a:pt x="931652" y="178628"/>
                </a:cubicBezTo>
                <a:cubicBezTo>
                  <a:pt x="916309" y="151778"/>
                  <a:pt x="916256" y="141173"/>
                  <a:pt x="897147" y="118243"/>
                </a:cubicBezTo>
                <a:cubicBezTo>
                  <a:pt x="871810" y="87839"/>
                  <a:pt x="855575" y="81902"/>
                  <a:pt x="819509" y="57858"/>
                </a:cubicBezTo>
                <a:lnTo>
                  <a:pt x="793630" y="40605"/>
                </a:lnTo>
                <a:cubicBezTo>
                  <a:pt x="786064" y="35561"/>
                  <a:pt x="776109" y="35561"/>
                  <a:pt x="767751" y="31979"/>
                </a:cubicBezTo>
                <a:cubicBezTo>
                  <a:pt x="693133" y="0"/>
                  <a:pt x="768057" y="26329"/>
                  <a:pt x="707366" y="6100"/>
                </a:cubicBezTo>
                <a:cubicBezTo>
                  <a:pt x="667109" y="8975"/>
                  <a:pt x="625750" y="4938"/>
                  <a:pt x="586596" y="14726"/>
                </a:cubicBezTo>
                <a:cubicBezTo>
                  <a:pt x="566480" y="19755"/>
                  <a:pt x="534837" y="49232"/>
                  <a:pt x="534837" y="49232"/>
                </a:cubicBezTo>
                <a:cubicBezTo>
                  <a:pt x="529086" y="57858"/>
                  <a:pt x="524915" y="67780"/>
                  <a:pt x="517584" y="75111"/>
                </a:cubicBezTo>
                <a:cubicBezTo>
                  <a:pt x="510253" y="82442"/>
                  <a:pt x="497731" y="83928"/>
                  <a:pt x="491705" y="92364"/>
                </a:cubicBezTo>
                <a:cubicBezTo>
                  <a:pt x="482705" y="104965"/>
                  <a:pt x="481972" y="121960"/>
                  <a:pt x="474452" y="135496"/>
                </a:cubicBezTo>
                <a:cubicBezTo>
                  <a:pt x="467470" y="148064"/>
                  <a:pt x="457199" y="158499"/>
                  <a:pt x="448573" y="170001"/>
                </a:cubicBezTo>
                <a:cubicBezTo>
                  <a:pt x="419570" y="257015"/>
                  <a:pt x="463832" y="122017"/>
                  <a:pt x="431320" y="230386"/>
                </a:cubicBezTo>
                <a:cubicBezTo>
                  <a:pt x="426094" y="247805"/>
                  <a:pt x="418478" y="264502"/>
                  <a:pt x="414067" y="282145"/>
                </a:cubicBezTo>
                <a:cubicBezTo>
                  <a:pt x="411192" y="293647"/>
                  <a:pt x="408698" y="305251"/>
                  <a:pt x="405441" y="316651"/>
                </a:cubicBezTo>
                <a:cubicBezTo>
                  <a:pt x="402943" y="325394"/>
                  <a:pt x="398788" y="333654"/>
                  <a:pt x="396815" y="342530"/>
                </a:cubicBezTo>
                <a:cubicBezTo>
                  <a:pt x="393021" y="359604"/>
                  <a:pt x="391618" y="377137"/>
                  <a:pt x="388188" y="394288"/>
                </a:cubicBezTo>
                <a:cubicBezTo>
                  <a:pt x="385863" y="405914"/>
                  <a:pt x="381887" y="417168"/>
                  <a:pt x="379562" y="428794"/>
                </a:cubicBezTo>
                <a:cubicBezTo>
                  <a:pt x="358411" y="534549"/>
                  <a:pt x="382345" y="434909"/>
                  <a:pt x="362309" y="515058"/>
                </a:cubicBezTo>
                <a:cubicBezTo>
                  <a:pt x="358191" y="552122"/>
                  <a:pt x="352092" y="614382"/>
                  <a:pt x="345056" y="653081"/>
                </a:cubicBezTo>
                <a:cubicBezTo>
                  <a:pt x="342935" y="664745"/>
                  <a:pt x="339002" y="676013"/>
                  <a:pt x="336430" y="687586"/>
                </a:cubicBezTo>
                <a:cubicBezTo>
                  <a:pt x="327309" y="728630"/>
                  <a:pt x="324637" y="757474"/>
                  <a:pt x="310551" y="799730"/>
                </a:cubicBezTo>
                <a:cubicBezTo>
                  <a:pt x="304800" y="816983"/>
                  <a:pt x="298524" y="834069"/>
                  <a:pt x="293298" y="851488"/>
                </a:cubicBezTo>
                <a:cubicBezTo>
                  <a:pt x="289891" y="862844"/>
                  <a:pt x="288078" y="874638"/>
                  <a:pt x="284671" y="885994"/>
                </a:cubicBezTo>
                <a:cubicBezTo>
                  <a:pt x="279445" y="903413"/>
                  <a:pt x="273169" y="920499"/>
                  <a:pt x="267418" y="937752"/>
                </a:cubicBezTo>
                <a:cubicBezTo>
                  <a:pt x="259920" y="960247"/>
                  <a:pt x="255917" y="983760"/>
                  <a:pt x="250166" y="1006764"/>
                </a:cubicBezTo>
                <a:cubicBezTo>
                  <a:pt x="245924" y="1023733"/>
                  <a:pt x="247070" y="1041929"/>
                  <a:pt x="241539" y="1058522"/>
                </a:cubicBezTo>
                <a:cubicBezTo>
                  <a:pt x="238260" y="1068358"/>
                  <a:pt x="230037" y="1075775"/>
                  <a:pt x="224286" y="1084401"/>
                </a:cubicBezTo>
                <a:cubicBezTo>
                  <a:pt x="221411" y="1093028"/>
                  <a:pt x="218158" y="1101538"/>
                  <a:pt x="215660" y="1110281"/>
                </a:cubicBezTo>
                <a:cubicBezTo>
                  <a:pt x="212403" y="1121681"/>
                  <a:pt x="211197" y="1133685"/>
                  <a:pt x="207034" y="1144786"/>
                </a:cubicBezTo>
                <a:cubicBezTo>
                  <a:pt x="202519" y="1156827"/>
                  <a:pt x="195532" y="1167790"/>
                  <a:pt x="189781" y="1179292"/>
                </a:cubicBezTo>
                <a:cubicBezTo>
                  <a:pt x="186905" y="1196545"/>
                  <a:pt x="186371" y="1214356"/>
                  <a:pt x="181154" y="1231051"/>
                </a:cubicBezTo>
                <a:cubicBezTo>
                  <a:pt x="171917" y="1260611"/>
                  <a:pt x="152723" y="1286947"/>
                  <a:pt x="146649" y="1317315"/>
                </a:cubicBezTo>
                <a:cubicBezTo>
                  <a:pt x="143773" y="1331692"/>
                  <a:pt x="143605" y="1346889"/>
                  <a:pt x="138022" y="1360447"/>
                </a:cubicBezTo>
                <a:cubicBezTo>
                  <a:pt x="123333" y="1396120"/>
                  <a:pt x="95621" y="1426538"/>
                  <a:pt x="86264" y="1463964"/>
                </a:cubicBezTo>
                <a:cubicBezTo>
                  <a:pt x="78026" y="1496912"/>
                  <a:pt x="76626" y="1509116"/>
                  <a:pt x="60384" y="1541601"/>
                </a:cubicBezTo>
                <a:cubicBezTo>
                  <a:pt x="55748" y="1550874"/>
                  <a:pt x="47477" y="1558068"/>
                  <a:pt x="43132" y="1567481"/>
                </a:cubicBezTo>
                <a:cubicBezTo>
                  <a:pt x="30154" y="1595600"/>
                  <a:pt x="22475" y="1626044"/>
                  <a:pt x="8626" y="1653745"/>
                </a:cubicBezTo>
                <a:lnTo>
                  <a:pt x="0" y="1670998"/>
                </a:lnTo>
              </a:path>
            </a:pathLst>
          </a:custGeom>
          <a:ln>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8" name="TextBox 47"/>
          <p:cNvSpPr txBox="1"/>
          <p:nvPr/>
        </p:nvSpPr>
        <p:spPr>
          <a:xfrm>
            <a:off x="1691680" y="1017603"/>
            <a:ext cx="1035861" cy="323165"/>
          </a:xfrm>
          <a:prstGeom prst="rect">
            <a:avLst/>
          </a:prstGeom>
          <a:noFill/>
        </p:spPr>
        <p:txBody>
          <a:bodyPr wrap="none" rtlCol="0">
            <a:spAutoFit/>
          </a:bodyPr>
          <a:lstStyle/>
          <a:p>
            <a:r>
              <a:rPr lang="en-US" altLang="ko-KR" dirty="0" smtClean="0"/>
              <a:t>~ 21 Hour</a:t>
            </a:r>
            <a:endParaRPr lang="ko-KR" altLang="en-US" dirty="0"/>
          </a:p>
        </p:txBody>
      </p:sp>
      <p:cxnSp>
        <p:nvCxnSpPr>
          <p:cNvPr id="49" name="직선 화살표 연결선 48"/>
          <p:cNvCxnSpPr>
            <a:endCxn id="53" idx="0"/>
          </p:cNvCxnSpPr>
          <p:nvPr/>
        </p:nvCxnSpPr>
        <p:spPr bwMode="auto">
          <a:xfrm>
            <a:off x="4644008" y="3284984"/>
            <a:ext cx="206" cy="782796"/>
          </a:xfrm>
          <a:prstGeom prst="straightConnector1">
            <a:avLst/>
          </a:prstGeom>
          <a:ln>
            <a:solidFill>
              <a:srgbClr val="1960AB"/>
            </a:solidFill>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53" name="TextBox 52"/>
          <p:cNvSpPr txBox="1"/>
          <p:nvPr/>
        </p:nvSpPr>
        <p:spPr>
          <a:xfrm>
            <a:off x="3780323" y="4067780"/>
            <a:ext cx="1727781"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GHG Analyzer</a:t>
            </a:r>
            <a:endParaRPr lang="ko-KR" altLang="en-US" sz="1800" b="1" dirty="0">
              <a:effectLst>
                <a:outerShdw blurRad="38100" dist="38100" dir="2700000" algn="tl">
                  <a:srgbClr val="000000">
                    <a:alpha val="43137"/>
                  </a:srgbClr>
                </a:outerShdw>
              </a:effectLst>
            </a:endParaRPr>
          </a:p>
        </p:txBody>
      </p:sp>
      <p:sp>
        <p:nvSpPr>
          <p:cNvPr id="54" name="자유형 53"/>
          <p:cNvSpPr/>
          <p:nvPr/>
        </p:nvSpPr>
        <p:spPr bwMode="auto">
          <a:xfrm>
            <a:off x="4667693" y="3573016"/>
            <a:ext cx="584791" cy="100087"/>
          </a:xfrm>
          <a:custGeom>
            <a:avLst/>
            <a:gdLst>
              <a:gd name="connsiteX0" fmla="*/ 0 w 584791"/>
              <a:gd name="connsiteY0" fmla="*/ 119690 h 188356"/>
              <a:gd name="connsiteX1" fmla="*/ 21265 w 584791"/>
              <a:gd name="connsiteY1" fmla="*/ 87793 h 188356"/>
              <a:gd name="connsiteX2" fmla="*/ 31898 w 584791"/>
              <a:gd name="connsiteY2" fmla="*/ 55895 h 188356"/>
              <a:gd name="connsiteX3" fmla="*/ 95693 w 584791"/>
              <a:gd name="connsiteY3" fmla="*/ 13365 h 188356"/>
              <a:gd name="connsiteX4" fmla="*/ 170121 w 584791"/>
              <a:gd name="connsiteY4" fmla="*/ 23997 h 188356"/>
              <a:gd name="connsiteX5" fmla="*/ 180754 w 584791"/>
              <a:gd name="connsiteY5" fmla="*/ 55895 h 188356"/>
              <a:gd name="connsiteX6" fmla="*/ 202019 w 584791"/>
              <a:gd name="connsiteY6" fmla="*/ 87793 h 188356"/>
              <a:gd name="connsiteX7" fmla="*/ 191386 w 584791"/>
              <a:gd name="connsiteY7" fmla="*/ 172853 h 188356"/>
              <a:gd name="connsiteX8" fmla="*/ 116958 w 584791"/>
              <a:gd name="connsiteY8" fmla="*/ 140955 h 188356"/>
              <a:gd name="connsiteX9" fmla="*/ 127591 w 584791"/>
              <a:gd name="connsiteY9" fmla="*/ 23997 h 188356"/>
              <a:gd name="connsiteX10" fmla="*/ 159488 w 584791"/>
              <a:gd name="connsiteY10" fmla="*/ 2732 h 188356"/>
              <a:gd name="connsiteX11" fmla="*/ 265814 w 584791"/>
              <a:gd name="connsiteY11" fmla="*/ 13365 h 188356"/>
              <a:gd name="connsiteX12" fmla="*/ 297712 w 584791"/>
              <a:gd name="connsiteY12" fmla="*/ 55895 h 188356"/>
              <a:gd name="connsiteX13" fmla="*/ 318977 w 584791"/>
              <a:gd name="connsiteY13" fmla="*/ 87793 h 188356"/>
              <a:gd name="connsiteX14" fmla="*/ 308344 w 584791"/>
              <a:gd name="connsiteY14" fmla="*/ 183486 h 188356"/>
              <a:gd name="connsiteX15" fmla="*/ 276447 w 584791"/>
              <a:gd name="connsiteY15" fmla="*/ 172853 h 188356"/>
              <a:gd name="connsiteX16" fmla="*/ 265814 w 584791"/>
              <a:gd name="connsiteY16" fmla="*/ 140955 h 188356"/>
              <a:gd name="connsiteX17" fmla="*/ 297712 w 584791"/>
              <a:gd name="connsiteY17" fmla="*/ 34630 h 188356"/>
              <a:gd name="connsiteX18" fmla="*/ 350874 w 584791"/>
              <a:gd name="connsiteY18" fmla="*/ 23997 h 188356"/>
              <a:gd name="connsiteX19" fmla="*/ 457200 w 584791"/>
              <a:gd name="connsiteY19" fmla="*/ 34630 h 188356"/>
              <a:gd name="connsiteX20" fmla="*/ 520995 w 584791"/>
              <a:gd name="connsiteY20" fmla="*/ 55895 h 188356"/>
              <a:gd name="connsiteX21" fmla="*/ 584791 w 584791"/>
              <a:gd name="connsiteY21" fmla="*/ 45262 h 18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4791" h="188356">
                <a:moveTo>
                  <a:pt x="0" y="119690"/>
                </a:moveTo>
                <a:cubicBezTo>
                  <a:pt x="7088" y="109058"/>
                  <a:pt x="15550" y="99222"/>
                  <a:pt x="21265" y="87793"/>
                </a:cubicBezTo>
                <a:cubicBezTo>
                  <a:pt x="26277" y="77768"/>
                  <a:pt x="23973" y="63820"/>
                  <a:pt x="31898" y="55895"/>
                </a:cubicBezTo>
                <a:cubicBezTo>
                  <a:pt x="49970" y="37823"/>
                  <a:pt x="95693" y="13365"/>
                  <a:pt x="95693" y="13365"/>
                </a:cubicBezTo>
                <a:cubicBezTo>
                  <a:pt x="120502" y="16909"/>
                  <a:pt x="147706" y="12789"/>
                  <a:pt x="170121" y="23997"/>
                </a:cubicBezTo>
                <a:cubicBezTo>
                  <a:pt x="180146" y="29009"/>
                  <a:pt x="175742" y="45870"/>
                  <a:pt x="180754" y="55895"/>
                </a:cubicBezTo>
                <a:cubicBezTo>
                  <a:pt x="186469" y="67325"/>
                  <a:pt x="194931" y="77160"/>
                  <a:pt x="202019" y="87793"/>
                </a:cubicBezTo>
                <a:cubicBezTo>
                  <a:pt x="198475" y="116146"/>
                  <a:pt x="207994" y="149602"/>
                  <a:pt x="191386" y="172853"/>
                </a:cubicBezTo>
                <a:cubicBezTo>
                  <a:pt x="180312" y="188356"/>
                  <a:pt x="122666" y="144760"/>
                  <a:pt x="116958" y="140955"/>
                </a:cubicBezTo>
                <a:cubicBezTo>
                  <a:pt x="120502" y="101969"/>
                  <a:pt x="116079" y="61413"/>
                  <a:pt x="127591" y="23997"/>
                </a:cubicBezTo>
                <a:cubicBezTo>
                  <a:pt x="131349" y="11784"/>
                  <a:pt x="146747" y="3712"/>
                  <a:pt x="159488" y="2732"/>
                </a:cubicBezTo>
                <a:cubicBezTo>
                  <a:pt x="195002" y="0"/>
                  <a:pt x="230372" y="9821"/>
                  <a:pt x="265814" y="13365"/>
                </a:cubicBezTo>
                <a:cubicBezTo>
                  <a:pt x="276447" y="27542"/>
                  <a:pt x="287412" y="41475"/>
                  <a:pt x="297712" y="55895"/>
                </a:cubicBezTo>
                <a:cubicBezTo>
                  <a:pt x="305140" y="66294"/>
                  <a:pt x="317916" y="75058"/>
                  <a:pt x="318977" y="87793"/>
                </a:cubicBezTo>
                <a:cubicBezTo>
                  <a:pt x="321642" y="119776"/>
                  <a:pt x="311888" y="151588"/>
                  <a:pt x="308344" y="183486"/>
                </a:cubicBezTo>
                <a:cubicBezTo>
                  <a:pt x="297712" y="179942"/>
                  <a:pt x="284372" y="180778"/>
                  <a:pt x="276447" y="172853"/>
                </a:cubicBezTo>
                <a:cubicBezTo>
                  <a:pt x="268522" y="164928"/>
                  <a:pt x="265814" y="152163"/>
                  <a:pt x="265814" y="140955"/>
                </a:cubicBezTo>
                <a:cubicBezTo>
                  <a:pt x="265814" y="125026"/>
                  <a:pt x="268889" y="51101"/>
                  <a:pt x="297712" y="34630"/>
                </a:cubicBezTo>
                <a:cubicBezTo>
                  <a:pt x="313403" y="25664"/>
                  <a:pt x="333153" y="27541"/>
                  <a:pt x="350874" y="23997"/>
                </a:cubicBezTo>
                <a:cubicBezTo>
                  <a:pt x="386316" y="27541"/>
                  <a:pt x="422191" y="28066"/>
                  <a:pt x="457200" y="34630"/>
                </a:cubicBezTo>
                <a:cubicBezTo>
                  <a:pt x="479231" y="38761"/>
                  <a:pt x="520995" y="55895"/>
                  <a:pt x="520995" y="55895"/>
                </a:cubicBezTo>
                <a:cubicBezTo>
                  <a:pt x="570403" y="43543"/>
                  <a:pt x="548913" y="45262"/>
                  <a:pt x="584791" y="45262"/>
                </a:cubicBezTo>
              </a:path>
            </a:pathLst>
          </a:custGeom>
          <a:ln>
            <a:solidFill>
              <a:srgbClr val="0070C0"/>
            </a:solidFill>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3" name="TextBox 62"/>
          <p:cNvSpPr txBox="1"/>
          <p:nvPr/>
        </p:nvSpPr>
        <p:spPr>
          <a:xfrm>
            <a:off x="5148064" y="3429000"/>
            <a:ext cx="934871" cy="323165"/>
          </a:xfrm>
          <a:prstGeom prst="rect">
            <a:avLst/>
          </a:prstGeom>
          <a:noFill/>
        </p:spPr>
        <p:txBody>
          <a:bodyPr wrap="none" rtlCol="0">
            <a:spAutoFit/>
          </a:bodyPr>
          <a:lstStyle/>
          <a:p>
            <a:r>
              <a:rPr lang="en-US" altLang="ko-KR" b="1" dirty="0" smtClean="0">
                <a:effectLst>
                  <a:outerShdw blurRad="38100" dist="38100" dir="2700000" algn="tl">
                    <a:srgbClr val="000000">
                      <a:alpha val="43137"/>
                    </a:srgbClr>
                  </a:outerShdw>
                </a:effectLst>
              </a:rPr>
              <a:t>By-pass</a:t>
            </a:r>
            <a:endParaRPr lang="ko-KR" altLang="en-US" b="1" dirty="0">
              <a:effectLst>
                <a:outerShdw blurRad="38100" dist="38100" dir="2700000" algn="tl">
                  <a:srgbClr val="000000">
                    <a:alpha val="43137"/>
                  </a:srgbClr>
                </a:outerShdw>
              </a:effectLst>
            </a:endParaRPr>
          </a:p>
        </p:txBody>
      </p:sp>
      <p:cxnSp>
        <p:nvCxnSpPr>
          <p:cNvPr id="66" name="직선 화살표 연결선 65"/>
          <p:cNvCxnSpPr/>
          <p:nvPr/>
        </p:nvCxnSpPr>
        <p:spPr bwMode="auto">
          <a:xfrm>
            <a:off x="4572000" y="1268760"/>
            <a:ext cx="0" cy="504056"/>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69" name="직선 화살표 연결선 68"/>
          <p:cNvCxnSpPr/>
          <p:nvPr/>
        </p:nvCxnSpPr>
        <p:spPr bwMode="auto">
          <a:xfrm>
            <a:off x="6588224" y="1432143"/>
            <a:ext cx="648072" cy="0"/>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73" name="TextBox 72"/>
          <p:cNvSpPr txBox="1"/>
          <p:nvPr/>
        </p:nvSpPr>
        <p:spPr>
          <a:xfrm>
            <a:off x="5436096" y="1268760"/>
            <a:ext cx="1197764"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Stream B</a:t>
            </a:r>
            <a:endParaRPr lang="ko-KR" altLang="en-US" sz="1800" b="1" dirty="0">
              <a:effectLst>
                <a:outerShdw blurRad="38100" dist="38100" dir="2700000" algn="tl">
                  <a:srgbClr val="000000">
                    <a:alpha val="43137"/>
                  </a:srgbClr>
                </a:outerShdw>
              </a:effectLst>
            </a:endParaRPr>
          </a:p>
        </p:txBody>
      </p:sp>
      <p:sp>
        <p:nvSpPr>
          <p:cNvPr id="68" name="TextBox 67"/>
          <p:cNvSpPr txBox="1"/>
          <p:nvPr/>
        </p:nvSpPr>
        <p:spPr>
          <a:xfrm>
            <a:off x="8748464" y="6534835"/>
            <a:ext cx="399468" cy="323165"/>
          </a:xfrm>
          <a:prstGeom prst="rect">
            <a:avLst/>
          </a:prstGeom>
          <a:noFill/>
        </p:spPr>
        <p:txBody>
          <a:bodyPr wrap="none" rtlCol="0">
            <a:spAutoFit/>
          </a:bodyPr>
          <a:lstStyle/>
          <a:p>
            <a:r>
              <a:rPr lang="en-US" altLang="ko-KR" dirty="0" smtClean="0"/>
              <a:t>14</a:t>
            </a:r>
            <a:endParaRPr lang="ko-KR" alt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35000" y="188641"/>
            <a:ext cx="8185472" cy="576064"/>
          </a:xfrm>
        </p:spPr>
        <p:txBody>
          <a:bodyPr/>
          <a:lstStyle/>
          <a:p>
            <a:r>
              <a:rPr lang="en-US" altLang="ko-KR" dirty="0" smtClean="0"/>
              <a:t>Step 4 : Trap A Pressurize &amp; Water drain</a:t>
            </a:r>
            <a:endParaRPr lang="ko-KR" altLang="en-US" dirty="0"/>
          </a:p>
        </p:txBody>
      </p:sp>
      <p:grpSp>
        <p:nvGrpSpPr>
          <p:cNvPr id="7" name="그룹 20"/>
          <p:cNvGrpSpPr/>
          <p:nvPr/>
        </p:nvGrpSpPr>
        <p:grpSpPr>
          <a:xfrm>
            <a:off x="1291531" y="3303827"/>
            <a:ext cx="1800200" cy="2664296"/>
            <a:chOff x="1259632" y="3356992"/>
            <a:chExt cx="1800200" cy="2664296"/>
          </a:xfrm>
        </p:grpSpPr>
        <p:sp>
          <p:nvSpPr>
            <p:cNvPr id="3" name="직사각형 2"/>
            <p:cNvSpPr/>
            <p:nvPr/>
          </p:nvSpPr>
          <p:spPr bwMode="auto">
            <a:xfrm>
              <a:off x="1259632" y="3933056"/>
              <a:ext cx="1800200" cy="2088232"/>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rPr>
                <a:t>Cold Trap A</a:t>
              </a:r>
              <a:endParaRPr kumimoji="0" lang="ko-KR" altLang="en-US" sz="20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sp>
          <p:nvSpPr>
            <p:cNvPr id="5" name="이등변 삼각형 4"/>
            <p:cNvSpPr/>
            <p:nvPr/>
          </p:nvSpPr>
          <p:spPr bwMode="auto">
            <a:xfrm>
              <a:off x="2483768" y="3429000"/>
              <a:ext cx="360040" cy="504056"/>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 name="직사각형 5"/>
            <p:cNvSpPr/>
            <p:nvPr/>
          </p:nvSpPr>
          <p:spPr bwMode="auto">
            <a:xfrm>
              <a:off x="1475656" y="3501008"/>
              <a:ext cx="72008" cy="432048"/>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 name="이등변 삼각형 3"/>
            <p:cNvSpPr/>
            <p:nvPr/>
          </p:nvSpPr>
          <p:spPr bwMode="auto">
            <a:xfrm>
              <a:off x="1403648" y="3356992"/>
              <a:ext cx="792088" cy="576064"/>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grpSp>
      <p:grpSp>
        <p:nvGrpSpPr>
          <p:cNvPr id="12" name="그룹 26"/>
          <p:cNvGrpSpPr/>
          <p:nvPr/>
        </p:nvGrpSpPr>
        <p:grpSpPr>
          <a:xfrm>
            <a:off x="6062902" y="3325093"/>
            <a:ext cx="1800200" cy="2677352"/>
            <a:chOff x="6228184" y="3335726"/>
            <a:chExt cx="1800200" cy="2677352"/>
          </a:xfrm>
        </p:grpSpPr>
        <p:sp>
          <p:nvSpPr>
            <p:cNvPr id="8" name="직사각형 7"/>
            <p:cNvSpPr/>
            <p:nvPr/>
          </p:nvSpPr>
          <p:spPr bwMode="auto">
            <a:xfrm>
              <a:off x="6228184" y="3924846"/>
              <a:ext cx="1800200" cy="2088232"/>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algn="ct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rPr>
                <a:t>Cold Trap B</a:t>
              </a:r>
              <a:endParaRPr lang="ko-KR" altLang="en-US"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sp>
          <p:nvSpPr>
            <p:cNvPr id="9" name="이등변 삼각형 8"/>
            <p:cNvSpPr/>
            <p:nvPr/>
          </p:nvSpPr>
          <p:spPr bwMode="auto">
            <a:xfrm>
              <a:off x="6444208" y="3418367"/>
              <a:ext cx="360040" cy="504056"/>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0" name="직사각형 9"/>
            <p:cNvSpPr/>
            <p:nvPr/>
          </p:nvSpPr>
          <p:spPr bwMode="auto">
            <a:xfrm>
              <a:off x="7740352" y="3490375"/>
              <a:ext cx="72008" cy="432048"/>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1" name="이등변 삼각형 10"/>
            <p:cNvSpPr/>
            <p:nvPr/>
          </p:nvSpPr>
          <p:spPr bwMode="auto">
            <a:xfrm>
              <a:off x="7079224" y="3335726"/>
              <a:ext cx="792088" cy="576064"/>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grpSp>
      <p:sp>
        <p:nvSpPr>
          <p:cNvPr id="13" name="직사각형 12"/>
          <p:cNvSpPr/>
          <p:nvPr/>
        </p:nvSpPr>
        <p:spPr bwMode="auto">
          <a:xfrm>
            <a:off x="1187624" y="2348880"/>
            <a:ext cx="1224136" cy="360040"/>
          </a:xfrm>
          <a:prstGeom prst="rect">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Pump A</a:t>
            </a:r>
            <a:endParaRPr kumimoji="0" lang="ko-KR" altLang="en-US" sz="20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grpSp>
        <p:nvGrpSpPr>
          <p:cNvPr id="14" name="그룹 34"/>
          <p:cNvGrpSpPr/>
          <p:nvPr/>
        </p:nvGrpSpPr>
        <p:grpSpPr>
          <a:xfrm>
            <a:off x="1835696" y="1772816"/>
            <a:ext cx="5483241" cy="576064"/>
            <a:chOff x="1835696" y="1556792"/>
            <a:chExt cx="5483241" cy="576064"/>
          </a:xfrm>
        </p:grpSpPr>
        <p:cxnSp>
          <p:nvCxnSpPr>
            <p:cNvPr id="30" name="직선 연결선 29"/>
            <p:cNvCxnSpPr/>
            <p:nvPr/>
          </p:nvCxnSpPr>
          <p:spPr bwMode="auto">
            <a:xfrm>
              <a:off x="1835696" y="1556792"/>
              <a:ext cx="5472608" cy="0"/>
            </a:xfrm>
            <a:prstGeom prst="lin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32" name="직선 화살표 연결선 31"/>
            <p:cNvCxnSpPr/>
            <p:nvPr/>
          </p:nvCxnSpPr>
          <p:spPr bwMode="auto">
            <a:xfrm>
              <a:off x="1835696" y="1556792"/>
              <a:ext cx="0" cy="576064"/>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33" name="직선 화살표 연결선 32"/>
            <p:cNvCxnSpPr/>
            <p:nvPr/>
          </p:nvCxnSpPr>
          <p:spPr bwMode="auto">
            <a:xfrm>
              <a:off x="7318937" y="1556792"/>
              <a:ext cx="0" cy="576064"/>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grpSp>
      <p:sp>
        <p:nvSpPr>
          <p:cNvPr id="34" name="직사각형 33"/>
          <p:cNvSpPr/>
          <p:nvPr/>
        </p:nvSpPr>
        <p:spPr bwMode="auto">
          <a:xfrm>
            <a:off x="6660232" y="2348880"/>
            <a:ext cx="1224136" cy="360040"/>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Pump B</a:t>
            </a:r>
            <a:endParaRPr kumimoji="0" lang="ko-KR" altLang="en-US" sz="20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cxnSp>
        <p:nvCxnSpPr>
          <p:cNvPr id="39" name="직선 화살표 연결선 38"/>
          <p:cNvCxnSpPr/>
          <p:nvPr/>
        </p:nvCxnSpPr>
        <p:spPr bwMode="auto">
          <a:xfrm>
            <a:off x="1835696" y="2708920"/>
            <a:ext cx="0" cy="576064"/>
          </a:xfrm>
          <a:prstGeom prst="straightConnector1">
            <a:avLst/>
          </a:prstGeom>
          <a:ln>
            <a:solidFill>
              <a:srgbClr val="0070C0"/>
            </a:solidFill>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43" name="직선 연결선 42"/>
          <p:cNvCxnSpPr/>
          <p:nvPr/>
        </p:nvCxnSpPr>
        <p:spPr bwMode="auto">
          <a:xfrm>
            <a:off x="7308304" y="2749029"/>
            <a:ext cx="0" cy="576064"/>
          </a:xfrm>
          <a:prstGeom prst="line">
            <a:avLst/>
          </a:prstGeom>
          <a:ln>
            <a:solidFill>
              <a:srgbClr val="0070C0"/>
            </a:solidFill>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45" name="직선 연결선 44"/>
          <p:cNvCxnSpPr>
            <a:endCxn id="50" idx="3"/>
          </p:cNvCxnSpPr>
          <p:nvPr/>
        </p:nvCxnSpPr>
        <p:spPr bwMode="auto">
          <a:xfrm>
            <a:off x="2699792" y="2996952"/>
            <a:ext cx="504056" cy="0"/>
          </a:xfrm>
          <a:prstGeom prst="line">
            <a:avLst/>
          </a:prstGeom>
          <a:ln>
            <a:solidFill>
              <a:srgbClr val="1960AB"/>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50" name="이등변 삼각형 49"/>
          <p:cNvSpPr/>
          <p:nvPr/>
        </p:nvSpPr>
        <p:spPr bwMode="auto">
          <a:xfrm rot="5400000">
            <a:off x="3203848" y="2852936"/>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1" name="이등변 삼각형 50"/>
          <p:cNvSpPr/>
          <p:nvPr/>
        </p:nvSpPr>
        <p:spPr bwMode="auto">
          <a:xfrm rot="10800000">
            <a:off x="3347864" y="2708920"/>
            <a:ext cx="288032" cy="288032"/>
          </a:xfrm>
          <a:prstGeom prst="triangle">
            <a:avLst/>
          </a:prstGeom>
          <a:noFill/>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2" name="이등변 삼각형 51"/>
          <p:cNvSpPr/>
          <p:nvPr/>
        </p:nvSpPr>
        <p:spPr bwMode="auto">
          <a:xfrm rot="16200000">
            <a:off x="3491880" y="2852936"/>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55" name="직선 연결선 54"/>
          <p:cNvCxnSpPr/>
          <p:nvPr/>
        </p:nvCxnSpPr>
        <p:spPr bwMode="auto">
          <a:xfrm>
            <a:off x="2699792" y="2996952"/>
            <a:ext cx="0" cy="360040"/>
          </a:xfrm>
          <a:prstGeom prst="line">
            <a:avLst/>
          </a:prstGeom>
          <a:ln>
            <a:solidFill>
              <a:srgbClr val="1960AB"/>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56" name="이등변 삼각형 55"/>
          <p:cNvSpPr/>
          <p:nvPr/>
        </p:nvSpPr>
        <p:spPr bwMode="auto">
          <a:xfrm rot="5400000">
            <a:off x="5436096" y="2852936"/>
            <a:ext cx="288032" cy="288032"/>
          </a:xfrm>
          <a:prstGeom prst="triangle">
            <a:avLst/>
          </a:prstGeom>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7" name="이등변 삼각형 56"/>
          <p:cNvSpPr/>
          <p:nvPr/>
        </p:nvSpPr>
        <p:spPr bwMode="auto">
          <a:xfrm rot="10800000">
            <a:off x="5580112" y="2708920"/>
            <a:ext cx="288032" cy="288032"/>
          </a:xfrm>
          <a:prstGeom prst="triangle">
            <a:avLst/>
          </a:prstGeom>
          <a:noFill/>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8" name="이등변 삼각형 57"/>
          <p:cNvSpPr/>
          <p:nvPr/>
        </p:nvSpPr>
        <p:spPr bwMode="auto">
          <a:xfrm rot="16200000">
            <a:off x="5724128" y="2852936"/>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59" name="직선 연결선 58"/>
          <p:cNvCxnSpPr>
            <a:endCxn id="60" idx="3"/>
          </p:cNvCxnSpPr>
          <p:nvPr/>
        </p:nvCxnSpPr>
        <p:spPr bwMode="auto">
          <a:xfrm>
            <a:off x="3779912" y="2996952"/>
            <a:ext cx="576064" cy="0"/>
          </a:xfrm>
          <a:prstGeom prst="lin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60" name="이등변 삼각형 59"/>
          <p:cNvSpPr/>
          <p:nvPr/>
        </p:nvSpPr>
        <p:spPr bwMode="auto">
          <a:xfrm rot="5400000">
            <a:off x="4355976" y="2852936"/>
            <a:ext cx="288032" cy="288032"/>
          </a:xfrm>
          <a:prstGeom prst="triangle">
            <a:avLst/>
          </a:prstGeom>
          <a:no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1" name="이등변 삼각형 60"/>
          <p:cNvSpPr/>
          <p:nvPr/>
        </p:nvSpPr>
        <p:spPr bwMode="auto">
          <a:xfrm>
            <a:off x="4499992" y="2996952"/>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2" name="이등변 삼각형 61"/>
          <p:cNvSpPr/>
          <p:nvPr/>
        </p:nvSpPr>
        <p:spPr bwMode="auto">
          <a:xfrm rot="16200000">
            <a:off x="4644008" y="2852936"/>
            <a:ext cx="288032" cy="288032"/>
          </a:xfrm>
          <a:prstGeom prst="triangle">
            <a:avLst/>
          </a:prstGeom>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64" name="직선 연결선 63"/>
          <p:cNvCxnSpPr>
            <a:endCxn id="56" idx="3"/>
          </p:cNvCxnSpPr>
          <p:nvPr/>
        </p:nvCxnSpPr>
        <p:spPr bwMode="auto">
          <a:xfrm>
            <a:off x="4932040" y="2996952"/>
            <a:ext cx="504056" cy="0"/>
          </a:xfrm>
          <a:prstGeom prst="line">
            <a:avLst/>
          </a:prstGeom>
          <a:ln>
            <a:solidFill>
              <a:srgbClr val="0070C0"/>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65" name="직선 연결선 64"/>
          <p:cNvCxnSpPr/>
          <p:nvPr/>
        </p:nvCxnSpPr>
        <p:spPr bwMode="auto">
          <a:xfrm>
            <a:off x="6012160" y="2996952"/>
            <a:ext cx="432048" cy="0"/>
          </a:xfrm>
          <a:prstGeom prst="line">
            <a:avLst/>
          </a:prstGeom>
          <a:ln>
            <a:solidFill>
              <a:srgbClr val="0070C0"/>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67" name="직선 연결선 66"/>
          <p:cNvCxnSpPr/>
          <p:nvPr/>
        </p:nvCxnSpPr>
        <p:spPr bwMode="auto">
          <a:xfrm>
            <a:off x="6444208" y="2996952"/>
            <a:ext cx="0" cy="360040"/>
          </a:xfrm>
          <a:prstGeom prst="line">
            <a:avLst/>
          </a:prstGeom>
          <a:ln>
            <a:solidFill>
              <a:srgbClr val="0070C0"/>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74" name="직선 화살표 연결선 73"/>
          <p:cNvCxnSpPr/>
          <p:nvPr/>
        </p:nvCxnSpPr>
        <p:spPr bwMode="auto">
          <a:xfrm>
            <a:off x="4572000" y="1268760"/>
            <a:ext cx="0" cy="504056"/>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75" name="TextBox 74"/>
          <p:cNvSpPr txBox="1"/>
          <p:nvPr/>
        </p:nvSpPr>
        <p:spPr>
          <a:xfrm>
            <a:off x="3851920" y="899428"/>
            <a:ext cx="1544012"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Sample Inlet</a:t>
            </a:r>
            <a:endParaRPr lang="ko-KR" altLang="en-US" sz="1800" b="1" dirty="0">
              <a:effectLst>
                <a:outerShdw blurRad="38100" dist="38100" dir="2700000" algn="tl">
                  <a:srgbClr val="000000">
                    <a:alpha val="43137"/>
                  </a:srgbClr>
                </a:outerShdw>
              </a:effectLst>
            </a:endParaRPr>
          </a:p>
        </p:txBody>
      </p:sp>
      <p:cxnSp>
        <p:nvCxnSpPr>
          <p:cNvPr id="77" name="직선 화살표 연결선 76"/>
          <p:cNvCxnSpPr>
            <a:stCxn id="51" idx="3"/>
          </p:cNvCxnSpPr>
          <p:nvPr/>
        </p:nvCxnSpPr>
        <p:spPr bwMode="auto">
          <a:xfrm flipV="1">
            <a:off x="3491880" y="2420888"/>
            <a:ext cx="0" cy="288032"/>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78" name="직선 화살표 연결선 77"/>
          <p:cNvCxnSpPr/>
          <p:nvPr/>
        </p:nvCxnSpPr>
        <p:spPr bwMode="auto">
          <a:xfrm flipV="1">
            <a:off x="5724128" y="2420888"/>
            <a:ext cx="0" cy="288032"/>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79" name="TextBox 78"/>
          <p:cNvSpPr txBox="1"/>
          <p:nvPr/>
        </p:nvSpPr>
        <p:spPr>
          <a:xfrm>
            <a:off x="3179877" y="2060848"/>
            <a:ext cx="672043"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Vent</a:t>
            </a:r>
            <a:endParaRPr lang="ko-KR" altLang="en-US" sz="1800" b="1" dirty="0">
              <a:effectLst>
                <a:outerShdw blurRad="38100" dist="38100" dir="2700000" algn="tl">
                  <a:srgbClr val="000000">
                    <a:alpha val="43137"/>
                  </a:srgbClr>
                </a:outerShdw>
              </a:effectLst>
            </a:endParaRPr>
          </a:p>
        </p:txBody>
      </p:sp>
      <p:sp>
        <p:nvSpPr>
          <p:cNvPr id="80" name="TextBox 79"/>
          <p:cNvSpPr txBox="1"/>
          <p:nvPr/>
        </p:nvSpPr>
        <p:spPr>
          <a:xfrm>
            <a:off x="5364088" y="2060848"/>
            <a:ext cx="672043"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Vent</a:t>
            </a:r>
            <a:endParaRPr lang="ko-KR" altLang="en-US" sz="1800" b="1" dirty="0">
              <a:effectLst>
                <a:outerShdw blurRad="38100" dist="38100" dir="2700000" algn="tl">
                  <a:srgbClr val="000000">
                    <a:alpha val="43137"/>
                  </a:srgbClr>
                </a:outerShdw>
              </a:effectLst>
            </a:endParaRPr>
          </a:p>
        </p:txBody>
      </p:sp>
      <p:sp>
        <p:nvSpPr>
          <p:cNvPr id="81" name="TextBox 80"/>
          <p:cNvSpPr txBox="1"/>
          <p:nvPr/>
        </p:nvSpPr>
        <p:spPr>
          <a:xfrm>
            <a:off x="611560" y="980728"/>
            <a:ext cx="954107" cy="400110"/>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altLang="ko-KR" sz="2000" b="1" dirty="0" smtClean="0">
                <a:effectLst>
                  <a:outerShdw blurRad="38100" dist="38100" dir="2700000" algn="tl">
                    <a:srgbClr val="000000">
                      <a:alpha val="43137"/>
                    </a:srgbClr>
                  </a:outerShdw>
                </a:effectLst>
              </a:rPr>
              <a:t>Step 4</a:t>
            </a:r>
            <a:endParaRPr lang="ko-KR" altLang="en-US" sz="2000" b="1" dirty="0">
              <a:effectLst>
                <a:outerShdw blurRad="38100" dist="38100" dir="2700000" algn="tl">
                  <a:srgbClr val="000000">
                    <a:alpha val="43137"/>
                  </a:srgbClr>
                </a:outerShdw>
              </a:effectLst>
            </a:endParaRPr>
          </a:p>
        </p:txBody>
      </p:sp>
      <p:sp>
        <p:nvSpPr>
          <p:cNvPr id="47" name="자유형 46"/>
          <p:cNvSpPr/>
          <p:nvPr/>
        </p:nvSpPr>
        <p:spPr bwMode="auto">
          <a:xfrm flipH="1">
            <a:off x="7606283" y="3014204"/>
            <a:ext cx="1061547" cy="2363067"/>
          </a:xfrm>
          <a:custGeom>
            <a:avLst/>
            <a:gdLst>
              <a:gd name="connsiteX0" fmla="*/ 974784 w 976642"/>
              <a:gd name="connsiteY0" fmla="*/ 402915 h 1670998"/>
              <a:gd name="connsiteX1" fmla="*/ 948905 w 976642"/>
              <a:gd name="connsiteY1" fmla="*/ 204507 h 1670998"/>
              <a:gd name="connsiteX2" fmla="*/ 931652 w 976642"/>
              <a:gd name="connsiteY2" fmla="*/ 178628 h 1670998"/>
              <a:gd name="connsiteX3" fmla="*/ 897147 w 976642"/>
              <a:gd name="connsiteY3" fmla="*/ 118243 h 1670998"/>
              <a:gd name="connsiteX4" fmla="*/ 819509 w 976642"/>
              <a:gd name="connsiteY4" fmla="*/ 57858 h 1670998"/>
              <a:gd name="connsiteX5" fmla="*/ 793630 w 976642"/>
              <a:gd name="connsiteY5" fmla="*/ 40605 h 1670998"/>
              <a:gd name="connsiteX6" fmla="*/ 767751 w 976642"/>
              <a:gd name="connsiteY6" fmla="*/ 31979 h 1670998"/>
              <a:gd name="connsiteX7" fmla="*/ 707366 w 976642"/>
              <a:gd name="connsiteY7" fmla="*/ 6100 h 1670998"/>
              <a:gd name="connsiteX8" fmla="*/ 586596 w 976642"/>
              <a:gd name="connsiteY8" fmla="*/ 14726 h 1670998"/>
              <a:gd name="connsiteX9" fmla="*/ 534837 w 976642"/>
              <a:gd name="connsiteY9" fmla="*/ 49232 h 1670998"/>
              <a:gd name="connsiteX10" fmla="*/ 517584 w 976642"/>
              <a:gd name="connsiteY10" fmla="*/ 75111 h 1670998"/>
              <a:gd name="connsiteX11" fmla="*/ 491705 w 976642"/>
              <a:gd name="connsiteY11" fmla="*/ 92364 h 1670998"/>
              <a:gd name="connsiteX12" fmla="*/ 474452 w 976642"/>
              <a:gd name="connsiteY12" fmla="*/ 135496 h 1670998"/>
              <a:gd name="connsiteX13" fmla="*/ 448573 w 976642"/>
              <a:gd name="connsiteY13" fmla="*/ 170001 h 1670998"/>
              <a:gd name="connsiteX14" fmla="*/ 431320 w 976642"/>
              <a:gd name="connsiteY14" fmla="*/ 230386 h 1670998"/>
              <a:gd name="connsiteX15" fmla="*/ 414067 w 976642"/>
              <a:gd name="connsiteY15" fmla="*/ 282145 h 1670998"/>
              <a:gd name="connsiteX16" fmla="*/ 405441 w 976642"/>
              <a:gd name="connsiteY16" fmla="*/ 316651 h 1670998"/>
              <a:gd name="connsiteX17" fmla="*/ 396815 w 976642"/>
              <a:gd name="connsiteY17" fmla="*/ 342530 h 1670998"/>
              <a:gd name="connsiteX18" fmla="*/ 388188 w 976642"/>
              <a:gd name="connsiteY18" fmla="*/ 394288 h 1670998"/>
              <a:gd name="connsiteX19" fmla="*/ 379562 w 976642"/>
              <a:gd name="connsiteY19" fmla="*/ 428794 h 1670998"/>
              <a:gd name="connsiteX20" fmla="*/ 362309 w 976642"/>
              <a:gd name="connsiteY20" fmla="*/ 515058 h 1670998"/>
              <a:gd name="connsiteX21" fmla="*/ 345056 w 976642"/>
              <a:gd name="connsiteY21" fmla="*/ 653081 h 1670998"/>
              <a:gd name="connsiteX22" fmla="*/ 336430 w 976642"/>
              <a:gd name="connsiteY22" fmla="*/ 687586 h 1670998"/>
              <a:gd name="connsiteX23" fmla="*/ 310551 w 976642"/>
              <a:gd name="connsiteY23" fmla="*/ 799730 h 1670998"/>
              <a:gd name="connsiteX24" fmla="*/ 293298 w 976642"/>
              <a:gd name="connsiteY24" fmla="*/ 851488 h 1670998"/>
              <a:gd name="connsiteX25" fmla="*/ 284671 w 976642"/>
              <a:gd name="connsiteY25" fmla="*/ 885994 h 1670998"/>
              <a:gd name="connsiteX26" fmla="*/ 267418 w 976642"/>
              <a:gd name="connsiteY26" fmla="*/ 937752 h 1670998"/>
              <a:gd name="connsiteX27" fmla="*/ 250166 w 976642"/>
              <a:gd name="connsiteY27" fmla="*/ 1006764 h 1670998"/>
              <a:gd name="connsiteX28" fmla="*/ 241539 w 976642"/>
              <a:gd name="connsiteY28" fmla="*/ 1058522 h 1670998"/>
              <a:gd name="connsiteX29" fmla="*/ 224286 w 976642"/>
              <a:gd name="connsiteY29" fmla="*/ 1084401 h 1670998"/>
              <a:gd name="connsiteX30" fmla="*/ 215660 w 976642"/>
              <a:gd name="connsiteY30" fmla="*/ 1110281 h 1670998"/>
              <a:gd name="connsiteX31" fmla="*/ 207034 w 976642"/>
              <a:gd name="connsiteY31" fmla="*/ 1144786 h 1670998"/>
              <a:gd name="connsiteX32" fmla="*/ 189781 w 976642"/>
              <a:gd name="connsiteY32" fmla="*/ 1179292 h 1670998"/>
              <a:gd name="connsiteX33" fmla="*/ 181154 w 976642"/>
              <a:gd name="connsiteY33" fmla="*/ 1231051 h 1670998"/>
              <a:gd name="connsiteX34" fmla="*/ 146649 w 976642"/>
              <a:gd name="connsiteY34" fmla="*/ 1317315 h 1670998"/>
              <a:gd name="connsiteX35" fmla="*/ 138022 w 976642"/>
              <a:gd name="connsiteY35" fmla="*/ 1360447 h 1670998"/>
              <a:gd name="connsiteX36" fmla="*/ 86264 w 976642"/>
              <a:gd name="connsiteY36" fmla="*/ 1463964 h 1670998"/>
              <a:gd name="connsiteX37" fmla="*/ 60384 w 976642"/>
              <a:gd name="connsiteY37" fmla="*/ 1541601 h 1670998"/>
              <a:gd name="connsiteX38" fmla="*/ 43132 w 976642"/>
              <a:gd name="connsiteY38" fmla="*/ 1567481 h 1670998"/>
              <a:gd name="connsiteX39" fmla="*/ 8626 w 976642"/>
              <a:gd name="connsiteY39" fmla="*/ 1653745 h 1670998"/>
              <a:gd name="connsiteX40" fmla="*/ 0 w 976642"/>
              <a:gd name="connsiteY40" fmla="*/ 1670998 h 167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6642" h="1670998">
                <a:moveTo>
                  <a:pt x="974784" y="402915"/>
                </a:moveTo>
                <a:cubicBezTo>
                  <a:pt x="964581" y="249859"/>
                  <a:pt x="976642" y="315455"/>
                  <a:pt x="948905" y="204507"/>
                </a:cubicBezTo>
                <a:cubicBezTo>
                  <a:pt x="946390" y="194449"/>
                  <a:pt x="936796" y="187630"/>
                  <a:pt x="931652" y="178628"/>
                </a:cubicBezTo>
                <a:cubicBezTo>
                  <a:pt x="916309" y="151778"/>
                  <a:pt x="916256" y="141173"/>
                  <a:pt x="897147" y="118243"/>
                </a:cubicBezTo>
                <a:cubicBezTo>
                  <a:pt x="871810" y="87839"/>
                  <a:pt x="855575" y="81902"/>
                  <a:pt x="819509" y="57858"/>
                </a:cubicBezTo>
                <a:lnTo>
                  <a:pt x="793630" y="40605"/>
                </a:lnTo>
                <a:cubicBezTo>
                  <a:pt x="786064" y="35561"/>
                  <a:pt x="776109" y="35561"/>
                  <a:pt x="767751" y="31979"/>
                </a:cubicBezTo>
                <a:cubicBezTo>
                  <a:pt x="693133" y="0"/>
                  <a:pt x="768057" y="26329"/>
                  <a:pt x="707366" y="6100"/>
                </a:cubicBezTo>
                <a:cubicBezTo>
                  <a:pt x="667109" y="8975"/>
                  <a:pt x="625750" y="4938"/>
                  <a:pt x="586596" y="14726"/>
                </a:cubicBezTo>
                <a:cubicBezTo>
                  <a:pt x="566480" y="19755"/>
                  <a:pt x="534837" y="49232"/>
                  <a:pt x="534837" y="49232"/>
                </a:cubicBezTo>
                <a:cubicBezTo>
                  <a:pt x="529086" y="57858"/>
                  <a:pt x="524915" y="67780"/>
                  <a:pt x="517584" y="75111"/>
                </a:cubicBezTo>
                <a:cubicBezTo>
                  <a:pt x="510253" y="82442"/>
                  <a:pt x="497731" y="83928"/>
                  <a:pt x="491705" y="92364"/>
                </a:cubicBezTo>
                <a:cubicBezTo>
                  <a:pt x="482705" y="104965"/>
                  <a:pt x="481972" y="121960"/>
                  <a:pt x="474452" y="135496"/>
                </a:cubicBezTo>
                <a:cubicBezTo>
                  <a:pt x="467470" y="148064"/>
                  <a:pt x="457199" y="158499"/>
                  <a:pt x="448573" y="170001"/>
                </a:cubicBezTo>
                <a:cubicBezTo>
                  <a:pt x="419570" y="257015"/>
                  <a:pt x="463832" y="122017"/>
                  <a:pt x="431320" y="230386"/>
                </a:cubicBezTo>
                <a:cubicBezTo>
                  <a:pt x="426094" y="247805"/>
                  <a:pt x="418478" y="264502"/>
                  <a:pt x="414067" y="282145"/>
                </a:cubicBezTo>
                <a:cubicBezTo>
                  <a:pt x="411192" y="293647"/>
                  <a:pt x="408698" y="305251"/>
                  <a:pt x="405441" y="316651"/>
                </a:cubicBezTo>
                <a:cubicBezTo>
                  <a:pt x="402943" y="325394"/>
                  <a:pt x="398788" y="333654"/>
                  <a:pt x="396815" y="342530"/>
                </a:cubicBezTo>
                <a:cubicBezTo>
                  <a:pt x="393021" y="359604"/>
                  <a:pt x="391618" y="377137"/>
                  <a:pt x="388188" y="394288"/>
                </a:cubicBezTo>
                <a:cubicBezTo>
                  <a:pt x="385863" y="405914"/>
                  <a:pt x="381887" y="417168"/>
                  <a:pt x="379562" y="428794"/>
                </a:cubicBezTo>
                <a:cubicBezTo>
                  <a:pt x="358411" y="534549"/>
                  <a:pt x="382345" y="434909"/>
                  <a:pt x="362309" y="515058"/>
                </a:cubicBezTo>
                <a:cubicBezTo>
                  <a:pt x="358191" y="552122"/>
                  <a:pt x="352092" y="614382"/>
                  <a:pt x="345056" y="653081"/>
                </a:cubicBezTo>
                <a:cubicBezTo>
                  <a:pt x="342935" y="664745"/>
                  <a:pt x="339002" y="676013"/>
                  <a:pt x="336430" y="687586"/>
                </a:cubicBezTo>
                <a:cubicBezTo>
                  <a:pt x="327309" y="728630"/>
                  <a:pt x="324637" y="757474"/>
                  <a:pt x="310551" y="799730"/>
                </a:cubicBezTo>
                <a:cubicBezTo>
                  <a:pt x="304800" y="816983"/>
                  <a:pt x="298524" y="834069"/>
                  <a:pt x="293298" y="851488"/>
                </a:cubicBezTo>
                <a:cubicBezTo>
                  <a:pt x="289891" y="862844"/>
                  <a:pt x="288078" y="874638"/>
                  <a:pt x="284671" y="885994"/>
                </a:cubicBezTo>
                <a:cubicBezTo>
                  <a:pt x="279445" y="903413"/>
                  <a:pt x="273169" y="920499"/>
                  <a:pt x="267418" y="937752"/>
                </a:cubicBezTo>
                <a:cubicBezTo>
                  <a:pt x="259920" y="960247"/>
                  <a:pt x="255917" y="983760"/>
                  <a:pt x="250166" y="1006764"/>
                </a:cubicBezTo>
                <a:cubicBezTo>
                  <a:pt x="245924" y="1023733"/>
                  <a:pt x="247070" y="1041929"/>
                  <a:pt x="241539" y="1058522"/>
                </a:cubicBezTo>
                <a:cubicBezTo>
                  <a:pt x="238260" y="1068358"/>
                  <a:pt x="230037" y="1075775"/>
                  <a:pt x="224286" y="1084401"/>
                </a:cubicBezTo>
                <a:cubicBezTo>
                  <a:pt x="221411" y="1093028"/>
                  <a:pt x="218158" y="1101538"/>
                  <a:pt x="215660" y="1110281"/>
                </a:cubicBezTo>
                <a:cubicBezTo>
                  <a:pt x="212403" y="1121681"/>
                  <a:pt x="211197" y="1133685"/>
                  <a:pt x="207034" y="1144786"/>
                </a:cubicBezTo>
                <a:cubicBezTo>
                  <a:pt x="202519" y="1156827"/>
                  <a:pt x="195532" y="1167790"/>
                  <a:pt x="189781" y="1179292"/>
                </a:cubicBezTo>
                <a:cubicBezTo>
                  <a:pt x="186905" y="1196545"/>
                  <a:pt x="186371" y="1214356"/>
                  <a:pt x="181154" y="1231051"/>
                </a:cubicBezTo>
                <a:cubicBezTo>
                  <a:pt x="171917" y="1260611"/>
                  <a:pt x="152723" y="1286947"/>
                  <a:pt x="146649" y="1317315"/>
                </a:cubicBezTo>
                <a:cubicBezTo>
                  <a:pt x="143773" y="1331692"/>
                  <a:pt x="143605" y="1346889"/>
                  <a:pt x="138022" y="1360447"/>
                </a:cubicBezTo>
                <a:cubicBezTo>
                  <a:pt x="123333" y="1396120"/>
                  <a:pt x="95621" y="1426538"/>
                  <a:pt x="86264" y="1463964"/>
                </a:cubicBezTo>
                <a:cubicBezTo>
                  <a:pt x="78026" y="1496912"/>
                  <a:pt x="76626" y="1509116"/>
                  <a:pt x="60384" y="1541601"/>
                </a:cubicBezTo>
                <a:cubicBezTo>
                  <a:pt x="55748" y="1550874"/>
                  <a:pt x="47477" y="1558068"/>
                  <a:pt x="43132" y="1567481"/>
                </a:cubicBezTo>
                <a:cubicBezTo>
                  <a:pt x="30154" y="1595600"/>
                  <a:pt x="22475" y="1626044"/>
                  <a:pt x="8626" y="1653745"/>
                </a:cubicBezTo>
                <a:lnTo>
                  <a:pt x="0" y="1670998"/>
                </a:lnTo>
              </a:path>
            </a:pathLst>
          </a:custGeom>
          <a:ln>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8" name="TextBox 47"/>
          <p:cNvSpPr txBox="1"/>
          <p:nvPr/>
        </p:nvSpPr>
        <p:spPr>
          <a:xfrm>
            <a:off x="1691680" y="1017603"/>
            <a:ext cx="864096" cy="323165"/>
          </a:xfrm>
          <a:prstGeom prst="rect">
            <a:avLst/>
          </a:prstGeom>
          <a:noFill/>
        </p:spPr>
        <p:txBody>
          <a:bodyPr wrap="square" rtlCol="0">
            <a:spAutoFit/>
          </a:bodyPr>
          <a:lstStyle/>
          <a:p>
            <a:r>
              <a:rPr lang="en-US" altLang="ko-KR" dirty="0" smtClean="0"/>
              <a:t>1 Hour </a:t>
            </a:r>
            <a:endParaRPr lang="ko-KR" altLang="en-US" dirty="0"/>
          </a:p>
        </p:txBody>
      </p:sp>
      <p:cxnSp>
        <p:nvCxnSpPr>
          <p:cNvPr id="49" name="직선 화살표 연결선 48"/>
          <p:cNvCxnSpPr>
            <a:endCxn id="53" idx="0"/>
          </p:cNvCxnSpPr>
          <p:nvPr/>
        </p:nvCxnSpPr>
        <p:spPr bwMode="auto">
          <a:xfrm>
            <a:off x="4644008" y="3284984"/>
            <a:ext cx="206" cy="782796"/>
          </a:xfrm>
          <a:prstGeom prst="straightConnector1">
            <a:avLst/>
          </a:prstGeom>
          <a:ln>
            <a:solidFill>
              <a:srgbClr val="1960AB"/>
            </a:solidFill>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53" name="TextBox 52"/>
          <p:cNvSpPr txBox="1"/>
          <p:nvPr/>
        </p:nvSpPr>
        <p:spPr>
          <a:xfrm>
            <a:off x="3780323" y="4067780"/>
            <a:ext cx="1727781"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GHG Analyzer</a:t>
            </a:r>
            <a:endParaRPr lang="ko-KR" altLang="en-US" sz="1800" b="1" dirty="0">
              <a:effectLst>
                <a:outerShdw blurRad="38100" dist="38100" dir="2700000" algn="tl">
                  <a:srgbClr val="000000">
                    <a:alpha val="43137"/>
                  </a:srgbClr>
                </a:outerShdw>
              </a:effectLst>
            </a:endParaRPr>
          </a:p>
        </p:txBody>
      </p:sp>
      <p:sp>
        <p:nvSpPr>
          <p:cNvPr id="54" name="자유형 53"/>
          <p:cNvSpPr/>
          <p:nvPr/>
        </p:nvSpPr>
        <p:spPr bwMode="auto">
          <a:xfrm>
            <a:off x="4667693" y="3573016"/>
            <a:ext cx="584791" cy="100087"/>
          </a:xfrm>
          <a:custGeom>
            <a:avLst/>
            <a:gdLst>
              <a:gd name="connsiteX0" fmla="*/ 0 w 584791"/>
              <a:gd name="connsiteY0" fmla="*/ 119690 h 188356"/>
              <a:gd name="connsiteX1" fmla="*/ 21265 w 584791"/>
              <a:gd name="connsiteY1" fmla="*/ 87793 h 188356"/>
              <a:gd name="connsiteX2" fmla="*/ 31898 w 584791"/>
              <a:gd name="connsiteY2" fmla="*/ 55895 h 188356"/>
              <a:gd name="connsiteX3" fmla="*/ 95693 w 584791"/>
              <a:gd name="connsiteY3" fmla="*/ 13365 h 188356"/>
              <a:gd name="connsiteX4" fmla="*/ 170121 w 584791"/>
              <a:gd name="connsiteY4" fmla="*/ 23997 h 188356"/>
              <a:gd name="connsiteX5" fmla="*/ 180754 w 584791"/>
              <a:gd name="connsiteY5" fmla="*/ 55895 h 188356"/>
              <a:gd name="connsiteX6" fmla="*/ 202019 w 584791"/>
              <a:gd name="connsiteY6" fmla="*/ 87793 h 188356"/>
              <a:gd name="connsiteX7" fmla="*/ 191386 w 584791"/>
              <a:gd name="connsiteY7" fmla="*/ 172853 h 188356"/>
              <a:gd name="connsiteX8" fmla="*/ 116958 w 584791"/>
              <a:gd name="connsiteY8" fmla="*/ 140955 h 188356"/>
              <a:gd name="connsiteX9" fmla="*/ 127591 w 584791"/>
              <a:gd name="connsiteY9" fmla="*/ 23997 h 188356"/>
              <a:gd name="connsiteX10" fmla="*/ 159488 w 584791"/>
              <a:gd name="connsiteY10" fmla="*/ 2732 h 188356"/>
              <a:gd name="connsiteX11" fmla="*/ 265814 w 584791"/>
              <a:gd name="connsiteY11" fmla="*/ 13365 h 188356"/>
              <a:gd name="connsiteX12" fmla="*/ 297712 w 584791"/>
              <a:gd name="connsiteY12" fmla="*/ 55895 h 188356"/>
              <a:gd name="connsiteX13" fmla="*/ 318977 w 584791"/>
              <a:gd name="connsiteY13" fmla="*/ 87793 h 188356"/>
              <a:gd name="connsiteX14" fmla="*/ 308344 w 584791"/>
              <a:gd name="connsiteY14" fmla="*/ 183486 h 188356"/>
              <a:gd name="connsiteX15" fmla="*/ 276447 w 584791"/>
              <a:gd name="connsiteY15" fmla="*/ 172853 h 188356"/>
              <a:gd name="connsiteX16" fmla="*/ 265814 w 584791"/>
              <a:gd name="connsiteY16" fmla="*/ 140955 h 188356"/>
              <a:gd name="connsiteX17" fmla="*/ 297712 w 584791"/>
              <a:gd name="connsiteY17" fmla="*/ 34630 h 188356"/>
              <a:gd name="connsiteX18" fmla="*/ 350874 w 584791"/>
              <a:gd name="connsiteY18" fmla="*/ 23997 h 188356"/>
              <a:gd name="connsiteX19" fmla="*/ 457200 w 584791"/>
              <a:gd name="connsiteY19" fmla="*/ 34630 h 188356"/>
              <a:gd name="connsiteX20" fmla="*/ 520995 w 584791"/>
              <a:gd name="connsiteY20" fmla="*/ 55895 h 188356"/>
              <a:gd name="connsiteX21" fmla="*/ 584791 w 584791"/>
              <a:gd name="connsiteY21" fmla="*/ 45262 h 18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4791" h="188356">
                <a:moveTo>
                  <a:pt x="0" y="119690"/>
                </a:moveTo>
                <a:cubicBezTo>
                  <a:pt x="7088" y="109058"/>
                  <a:pt x="15550" y="99222"/>
                  <a:pt x="21265" y="87793"/>
                </a:cubicBezTo>
                <a:cubicBezTo>
                  <a:pt x="26277" y="77768"/>
                  <a:pt x="23973" y="63820"/>
                  <a:pt x="31898" y="55895"/>
                </a:cubicBezTo>
                <a:cubicBezTo>
                  <a:pt x="49970" y="37823"/>
                  <a:pt x="95693" y="13365"/>
                  <a:pt x="95693" y="13365"/>
                </a:cubicBezTo>
                <a:cubicBezTo>
                  <a:pt x="120502" y="16909"/>
                  <a:pt x="147706" y="12789"/>
                  <a:pt x="170121" y="23997"/>
                </a:cubicBezTo>
                <a:cubicBezTo>
                  <a:pt x="180146" y="29009"/>
                  <a:pt x="175742" y="45870"/>
                  <a:pt x="180754" y="55895"/>
                </a:cubicBezTo>
                <a:cubicBezTo>
                  <a:pt x="186469" y="67325"/>
                  <a:pt x="194931" y="77160"/>
                  <a:pt x="202019" y="87793"/>
                </a:cubicBezTo>
                <a:cubicBezTo>
                  <a:pt x="198475" y="116146"/>
                  <a:pt x="207994" y="149602"/>
                  <a:pt x="191386" y="172853"/>
                </a:cubicBezTo>
                <a:cubicBezTo>
                  <a:pt x="180312" y="188356"/>
                  <a:pt x="122666" y="144760"/>
                  <a:pt x="116958" y="140955"/>
                </a:cubicBezTo>
                <a:cubicBezTo>
                  <a:pt x="120502" y="101969"/>
                  <a:pt x="116079" y="61413"/>
                  <a:pt x="127591" y="23997"/>
                </a:cubicBezTo>
                <a:cubicBezTo>
                  <a:pt x="131349" y="11784"/>
                  <a:pt x="146747" y="3712"/>
                  <a:pt x="159488" y="2732"/>
                </a:cubicBezTo>
                <a:cubicBezTo>
                  <a:pt x="195002" y="0"/>
                  <a:pt x="230372" y="9821"/>
                  <a:pt x="265814" y="13365"/>
                </a:cubicBezTo>
                <a:cubicBezTo>
                  <a:pt x="276447" y="27542"/>
                  <a:pt x="287412" y="41475"/>
                  <a:pt x="297712" y="55895"/>
                </a:cubicBezTo>
                <a:cubicBezTo>
                  <a:pt x="305140" y="66294"/>
                  <a:pt x="317916" y="75058"/>
                  <a:pt x="318977" y="87793"/>
                </a:cubicBezTo>
                <a:cubicBezTo>
                  <a:pt x="321642" y="119776"/>
                  <a:pt x="311888" y="151588"/>
                  <a:pt x="308344" y="183486"/>
                </a:cubicBezTo>
                <a:cubicBezTo>
                  <a:pt x="297712" y="179942"/>
                  <a:pt x="284372" y="180778"/>
                  <a:pt x="276447" y="172853"/>
                </a:cubicBezTo>
                <a:cubicBezTo>
                  <a:pt x="268522" y="164928"/>
                  <a:pt x="265814" y="152163"/>
                  <a:pt x="265814" y="140955"/>
                </a:cubicBezTo>
                <a:cubicBezTo>
                  <a:pt x="265814" y="125026"/>
                  <a:pt x="268889" y="51101"/>
                  <a:pt x="297712" y="34630"/>
                </a:cubicBezTo>
                <a:cubicBezTo>
                  <a:pt x="313403" y="25664"/>
                  <a:pt x="333153" y="27541"/>
                  <a:pt x="350874" y="23997"/>
                </a:cubicBezTo>
                <a:cubicBezTo>
                  <a:pt x="386316" y="27541"/>
                  <a:pt x="422191" y="28066"/>
                  <a:pt x="457200" y="34630"/>
                </a:cubicBezTo>
                <a:cubicBezTo>
                  <a:pt x="479231" y="38761"/>
                  <a:pt x="520995" y="55895"/>
                  <a:pt x="520995" y="55895"/>
                </a:cubicBezTo>
                <a:cubicBezTo>
                  <a:pt x="570403" y="43543"/>
                  <a:pt x="548913" y="45262"/>
                  <a:pt x="584791" y="45262"/>
                </a:cubicBezTo>
              </a:path>
            </a:pathLst>
          </a:custGeom>
          <a:ln>
            <a:solidFill>
              <a:srgbClr val="0070C0"/>
            </a:solidFill>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3" name="TextBox 62"/>
          <p:cNvSpPr txBox="1"/>
          <p:nvPr/>
        </p:nvSpPr>
        <p:spPr>
          <a:xfrm>
            <a:off x="5148064" y="3429000"/>
            <a:ext cx="934871" cy="323165"/>
          </a:xfrm>
          <a:prstGeom prst="rect">
            <a:avLst/>
          </a:prstGeom>
          <a:noFill/>
        </p:spPr>
        <p:txBody>
          <a:bodyPr wrap="none" rtlCol="0">
            <a:spAutoFit/>
          </a:bodyPr>
          <a:lstStyle/>
          <a:p>
            <a:r>
              <a:rPr lang="en-US" altLang="ko-KR" b="1" dirty="0" smtClean="0">
                <a:effectLst>
                  <a:outerShdw blurRad="38100" dist="38100" dir="2700000" algn="tl">
                    <a:srgbClr val="000000">
                      <a:alpha val="43137"/>
                    </a:srgbClr>
                  </a:outerShdw>
                </a:effectLst>
              </a:rPr>
              <a:t>By-pass</a:t>
            </a:r>
            <a:endParaRPr lang="ko-KR" altLang="en-US" b="1" dirty="0">
              <a:effectLst>
                <a:outerShdw blurRad="38100" dist="38100" dir="2700000" algn="tl">
                  <a:srgbClr val="000000">
                    <a:alpha val="43137"/>
                  </a:srgbClr>
                </a:outerShdw>
              </a:effectLst>
            </a:endParaRPr>
          </a:p>
        </p:txBody>
      </p:sp>
      <p:cxnSp>
        <p:nvCxnSpPr>
          <p:cNvPr id="66" name="직선 화살표 연결선 65"/>
          <p:cNvCxnSpPr/>
          <p:nvPr/>
        </p:nvCxnSpPr>
        <p:spPr bwMode="auto">
          <a:xfrm>
            <a:off x="4572000" y="1268760"/>
            <a:ext cx="0" cy="504056"/>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68" name="직선 화살표 연결선 67"/>
          <p:cNvCxnSpPr/>
          <p:nvPr/>
        </p:nvCxnSpPr>
        <p:spPr bwMode="auto">
          <a:xfrm flipH="1">
            <a:off x="1907704" y="1484784"/>
            <a:ext cx="648072" cy="0"/>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69" name="직선 화살표 연결선 68"/>
          <p:cNvCxnSpPr/>
          <p:nvPr/>
        </p:nvCxnSpPr>
        <p:spPr bwMode="auto">
          <a:xfrm>
            <a:off x="6588224" y="1432143"/>
            <a:ext cx="648072" cy="0"/>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70" name="TextBox 69"/>
          <p:cNvSpPr txBox="1"/>
          <p:nvPr/>
        </p:nvSpPr>
        <p:spPr>
          <a:xfrm>
            <a:off x="2555776" y="1268760"/>
            <a:ext cx="1189172"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Stream A</a:t>
            </a:r>
            <a:endParaRPr lang="ko-KR" altLang="en-US" sz="1800" b="1" dirty="0">
              <a:effectLst>
                <a:outerShdw blurRad="38100" dist="38100" dir="2700000" algn="tl">
                  <a:srgbClr val="000000">
                    <a:alpha val="43137"/>
                  </a:srgbClr>
                </a:outerShdw>
              </a:effectLst>
            </a:endParaRPr>
          </a:p>
        </p:txBody>
      </p:sp>
      <p:sp>
        <p:nvSpPr>
          <p:cNvPr id="73" name="TextBox 72"/>
          <p:cNvSpPr txBox="1"/>
          <p:nvPr/>
        </p:nvSpPr>
        <p:spPr>
          <a:xfrm>
            <a:off x="5436096" y="1268760"/>
            <a:ext cx="1197764"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Stream B</a:t>
            </a:r>
            <a:endParaRPr lang="ko-KR" altLang="en-US" sz="1800" b="1" dirty="0">
              <a:effectLst>
                <a:outerShdw blurRad="38100" dist="38100" dir="2700000" algn="tl">
                  <a:srgbClr val="000000">
                    <a:alpha val="43137"/>
                  </a:srgbClr>
                </a:outerShdw>
              </a:effectLst>
            </a:endParaRPr>
          </a:p>
        </p:txBody>
      </p:sp>
      <p:sp>
        <p:nvSpPr>
          <p:cNvPr id="76" name="자유형 75"/>
          <p:cNvSpPr/>
          <p:nvPr/>
        </p:nvSpPr>
        <p:spPr bwMode="auto">
          <a:xfrm>
            <a:off x="539552" y="3068960"/>
            <a:ext cx="989181" cy="2651100"/>
          </a:xfrm>
          <a:custGeom>
            <a:avLst/>
            <a:gdLst>
              <a:gd name="connsiteX0" fmla="*/ 974784 w 976642"/>
              <a:gd name="connsiteY0" fmla="*/ 402915 h 1670998"/>
              <a:gd name="connsiteX1" fmla="*/ 948905 w 976642"/>
              <a:gd name="connsiteY1" fmla="*/ 204507 h 1670998"/>
              <a:gd name="connsiteX2" fmla="*/ 931652 w 976642"/>
              <a:gd name="connsiteY2" fmla="*/ 178628 h 1670998"/>
              <a:gd name="connsiteX3" fmla="*/ 897147 w 976642"/>
              <a:gd name="connsiteY3" fmla="*/ 118243 h 1670998"/>
              <a:gd name="connsiteX4" fmla="*/ 819509 w 976642"/>
              <a:gd name="connsiteY4" fmla="*/ 57858 h 1670998"/>
              <a:gd name="connsiteX5" fmla="*/ 793630 w 976642"/>
              <a:gd name="connsiteY5" fmla="*/ 40605 h 1670998"/>
              <a:gd name="connsiteX6" fmla="*/ 767751 w 976642"/>
              <a:gd name="connsiteY6" fmla="*/ 31979 h 1670998"/>
              <a:gd name="connsiteX7" fmla="*/ 707366 w 976642"/>
              <a:gd name="connsiteY7" fmla="*/ 6100 h 1670998"/>
              <a:gd name="connsiteX8" fmla="*/ 586596 w 976642"/>
              <a:gd name="connsiteY8" fmla="*/ 14726 h 1670998"/>
              <a:gd name="connsiteX9" fmla="*/ 534837 w 976642"/>
              <a:gd name="connsiteY9" fmla="*/ 49232 h 1670998"/>
              <a:gd name="connsiteX10" fmla="*/ 517584 w 976642"/>
              <a:gd name="connsiteY10" fmla="*/ 75111 h 1670998"/>
              <a:gd name="connsiteX11" fmla="*/ 491705 w 976642"/>
              <a:gd name="connsiteY11" fmla="*/ 92364 h 1670998"/>
              <a:gd name="connsiteX12" fmla="*/ 474452 w 976642"/>
              <a:gd name="connsiteY12" fmla="*/ 135496 h 1670998"/>
              <a:gd name="connsiteX13" fmla="*/ 448573 w 976642"/>
              <a:gd name="connsiteY13" fmla="*/ 170001 h 1670998"/>
              <a:gd name="connsiteX14" fmla="*/ 431320 w 976642"/>
              <a:gd name="connsiteY14" fmla="*/ 230386 h 1670998"/>
              <a:gd name="connsiteX15" fmla="*/ 414067 w 976642"/>
              <a:gd name="connsiteY15" fmla="*/ 282145 h 1670998"/>
              <a:gd name="connsiteX16" fmla="*/ 405441 w 976642"/>
              <a:gd name="connsiteY16" fmla="*/ 316651 h 1670998"/>
              <a:gd name="connsiteX17" fmla="*/ 396815 w 976642"/>
              <a:gd name="connsiteY17" fmla="*/ 342530 h 1670998"/>
              <a:gd name="connsiteX18" fmla="*/ 388188 w 976642"/>
              <a:gd name="connsiteY18" fmla="*/ 394288 h 1670998"/>
              <a:gd name="connsiteX19" fmla="*/ 379562 w 976642"/>
              <a:gd name="connsiteY19" fmla="*/ 428794 h 1670998"/>
              <a:gd name="connsiteX20" fmla="*/ 362309 w 976642"/>
              <a:gd name="connsiteY20" fmla="*/ 515058 h 1670998"/>
              <a:gd name="connsiteX21" fmla="*/ 345056 w 976642"/>
              <a:gd name="connsiteY21" fmla="*/ 653081 h 1670998"/>
              <a:gd name="connsiteX22" fmla="*/ 336430 w 976642"/>
              <a:gd name="connsiteY22" fmla="*/ 687586 h 1670998"/>
              <a:gd name="connsiteX23" fmla="*/ 310551 w 976642"/>
              <a:gd name="connsiteY23" fmla="*/ 799730 h 1670998"/>
              <a:gd name="connsiteX24" fmla="*/ 293298 w 976642"/>
              <a:gd name="connsiteY24" fmla="*/ 851488 h 1670998"/>
              <a:gd name="connsiteX25" fmla="*/ 284671 w 976642"/>
              <a:gd name="connsiteY25" fmla="*/ 885994 h 1670998"/>
              <a:gd name="connsiteX26" fmla="*/ 267418 w 976642"/>
              <a:gd name="connsiteY26" fmla="*/ 937752 h 1670998"/>
              <a:gd name="connsiteX27" fmla="*/ 250166 w 976642"/>
              <a:gd name="connsiteY27" fmla="*/ 1006764 h 1670998"/>
              <a:gd name="connsiteX28" fmla="*/ 241539 w 976642"/>
              <a:gd name="connsiteY28" fmla="*/ 1058522 h 1670998"/>
              <a:gd name="connsiteX29" fmla="*/ 224286 w 976642"/>
              <a:gd name="connsiteY29" fmla="*/ 1084401 h 1670998"/>
              <a:gd name="connsiteX30" fmla="*/ 215660 w 976642"/>
              <a:gd name="connsiteY30" fmla="*/ 1110281 h 1670998"/>
              <a:gd name="connsiteX31" fmla="*/ 207034 w 976642"/>
              <a:gd name="connsiteY31" fmla="*/ 1144786 h 1670998"/>
              <a:gd name="connsiteX32" fmla="*/ 189781 w 976642"/>
              <a:gd name="connsiteY32" fmla="*/ 1179292 h 1670998"/>
              <a:gd name="connsiteX33" fmla="*/ 181154 w 976642"/>
              <a:gd name="connsiteY33" fmla="*/ 1231051 h 1670998"/>
              <a:gd name="connsiteX34" fmla="*/ 146649 w 976642"/>
              <a:gd name="connsiteY34" fmla="*/ 1317315 h 1670998"/>
              <a:gd name="connsiteX35" fmla="*/ 138022 w 976642"/>
              <a:gd name="connsiteY35" fmla="*/ 1360447 h 1670998"/>
              <a:gd name="connsiteX36" fmla="*/ 86264 w 976642"/>
              <a:gd name="connsiteY36" fmla="*/ 1463964 h 1670998"/>
              <a:gd name="connsiteX37" fmla="*/ 60384 w 976642"/>
              <a:gd name="connsiteY37" fmla="*/ 1541601 h 1670998"/>
              <a:gd name="connsiteX38" fmla="*/ 43132 w 976642"/>
              <a:gd name="connsiteY38" fmla="*/ 1567481 h 1670998"/>
              <a:gd name="connsiteX39" fmla="*/ 8626 w 976642"/>
              <a:gd name="connsiteY39" fmla="*/ 1653745 h 1670998"/>
              <a:gd name="connsiteX40" fmla="*/ 0 w 976642"/>
              <a:gd name="connsiteY40" fmla="*/ 1670998 h 167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6642" h="1670998">
                <a:moveTo>
                  <a:pt x="974784" y="402915"/>
                </a:moveTo>
                <a:cubicBezTo>
                  <a:pt x="964581" y="249859"/>
                  <a:pt x="976642" y="315455"/>
                  <a:pt x="948905" y="204507"/>
                </a:cubicBezTo>
                <a:cubicBezTo>
                  <a:pt x="946390" y="194449"/>
                  <a:pt x="936796" y="187630"/>
                  <a:pt x="931652" y="178628"/>
                </a:cubicBezTo>
                <a:cubicBezTo>
                  <a:pt x="916309" y="151778"/>
                  <a:pt x="916256" y="141173"/>
                  <a:pt x="897147" y="118243"/>
                </a:cubicBezTo>
                <a:cubicBezTo>
                  <a:pt x="871810" y="87839"/>
                  <a:pt x="855575" y="81902"/>
                  <a:pt x="819509" y="57858"/>
                </a:cubicBezTo>
                <a:lnTo>
                  <a:pt x="793630" y="40605"/>
                </a:lnTo>
                <a:cubicBezTo>
                  <a:pt x="786064" y="35561"/>
                  <a:pt x="776109" y="35561"/>
                  <a:pt x="767751" y="31979"/>
                </a:cubicBezTo>
                <a:cubicBezTo>
                  <a:pt x="693133" y="0"/>
                  <a:pt x="768057" y="26329"/>
                  <a:pt x="707366" y="6100"/>
                </a:cubicBezTo>
                <a:cubicBezTo>
                  <a:pt x="667109" y="8975"/>
                  <a:pt x="625750" y="4938"/>
                  <a:pt x="586596" y="14726"/>
                </a:cubicBezTo>
                <a:cubicBezTo>
                  <a:pt x="566480" y="19755"/>
                  <a:pt x="534837" y="49232"/>
                  <a:pt x="534837" y="49232"/>
                </a:cubicBezTo>
                <a:cubicBezTo>
                  <a:pt x="529086" y="57858"/>
                  <a:pt x="524915" y="67780"/>
                  <a:pt x="517584" y="75111"/>
                </a:cubicBezTo>
                <a:cubicBezTo>
                  <a:pt x="510253" y="82442"/>
                  <a:pt x="497731" y="83928"/>
                  <a:pt x="491705" y="92364"/>
                </a:cubicBezTo>
                <a:cubicBezTo>
                  <a:pt x="482705" y="104965"/>
                  <a:pt x="481972" y="121960"/>
                  <a:pt x="474452" y="135496"/>
                </a:cubicBezTo>
                <a:cubicBezTo>
                  <a:pt x="467470" y="148064"/>
                  <a:pt x="457199" y="158499"/>
                  <a:pt x="448573" y="170001"/>
                </a:cubicBezTo>
                <a:cubicBezTo>
                  <a:pt x="419570" y="257015"/>
                  <a:pt x="463832" y="122017"/>
                  <a:pt x="431320" y="230386"/>
                </a:cubicBezTo>
                <a:cubicBezTo>
                  <a:pt x="426094" y="247805"/>
                  <a:pt x="418478" y="264502"/>
                  <a:pt x="414067" y="282145"/>
                </a:cubicBezTo>
                <a:cubicBezTo>
                  <a:pt x="411192" y="293647"/>
                  <a:pt x="408698" y="305251"/>
                  <a:pt x="405441" y="316651"/>
                </a:cubicBezTo>
                <a:cubicBezTo>
                  <a:pt x="402943" y="325394"/>
                  <a:pt x="398788" y="333654"/>
                  <a:pt x="396815" y="342530"/>
                </a:cubicBezTo>
                <a:cubicBezTo>
                  <a:pt x="393021" y="359604"/>
                  <a:pt x="391618" y="377137"/>
                  <a:pt x="388188" y="394288"/>
                </a:cubicBezTo>
                <a:cubicBezTo>
                  <a:pt x="385863" y="405914"/>
                  <a:pt x="381887" y="417168"/>
                  <a:pt x="379562" y="428794"/>
                </a:cubicBezTo>
                <a:cubicBezTo>
                  <a:pt x="358411" y="534549"/>
                  <a:pt x="382345" y="434909"/>
                  <a:pt x="362309" y="515058"/>
                </a:cubicBezTo>
                <a:cubicBezTo>
                  <a:pt x="358191" y="552122"/>
                  <a:pt x="352092" y="614382"/>
                  <a:pt x="345056" y="653081"/>
                </a:cubicBezTo>
                <a:cubicBezTo>
                  <a:pt x="342935" y="664745"/>
                  <a:pt x="339002" y="676013"/>
                  <a:pt x="336430" y="687586"/>
                </a:cubicBezTo>
                <a:cubicBezTo>
                  <a:pt x="327309" y="728630"/>
                  <a:pt x="324637" y="757474"/>
                  <a:pt x="310551" y="799730"/>
                </a:cubicBezTo>
                <a:cubicBezTo>
                  <a:pt x="304800" y="816983"/>
                  <a:pt x="298524" y="834069"/>
                  <a:pt x="293298" y="851488"/>
                </a:cubicBezTo>
                <a:cubicBezTo>
                  <a:pt x="289891" y="862844"/>
                  <a:pt x="288078" y="874638"/>
                  <a:pt x="284671" y="885994"/>
                </a:cubicBezTo>
                <a:cubicBezTo>
                  <a:pt x="279445" y="903413"/>
                  <a:pt x="273169" y="920499"/>
                  <a:pt x="267418" y="937752"/>
                </a:cubicBezTo>
                <a:cubicBezTo>
                  <a:pt x="259920" y="960247"/>
                  <a:pt x="255917" y="983760"/>
                  <a:pt x="250166" y="1006764"/>
                </a:cubicBezTo>
                <a:cubicBezTo>
                  <a:pt x="245924" y="1023733"/>
                  <a:pt x="247070" y="1041929"/>
                  <a:pt x="241539" y="1058522"/>
                </a:cubicBezTo>
                <a:cubicBezTo>
                  <a:pt x="238260" y="1068358"/>
                  <a:pt x="230037" y="1075775"/>
                  <a:pt x="224286" y="1084401"/>
                </a:cubicBezTo>
                <a:cubicBezTo>
                  <a:pt x="221411" y="1093028"/>
                  <a:pt x="218158" y="1101538"/>
                  <a:pt x="215660" y="1110281"/>
                </a:cubicBezTo>
                <a:cubicBezTo>
                  <a:pt x="212403" y="1121681"/>
                  <a:pt x="211197" y="1133685"/>
                  <a:pt x="207034" y="1144786"/>
                </a:cubicBezTo>
                <a:cubicBezTo>
                  <a:pt x="202519" y="1156827"/>
                  <a:pt x="195532" y="1167790"/>
                  <a:pt x="189781" y="1179292"/>
                </a:cubicBezTo>
                <a:cubicBezTo>
                  <a:pt x="186905" y="1196545"/>
                  <a:pt x="186371" y="1214356"/>
                  <a:pt x="181154" y="1231051"/>
                </a:cubicBezTo>
                <a:cubicBezTo>
                  <a:pt x="171917" y="1260611"/>
                  <a:pt x="152723" y="1286947"/>
                  <a:pt x="146649" y="1317315"/>
                </a:cubicBezTo>
                <a:cubicBezTo>
                  <a:pt x="143773" y="1331692"/>
                  <a:pt x="143605" y="1346889"/>
                  <a:pt x="138022" y="1360447"/>
                </a:cubicBezTo>
                <a:cubicBezTo>
                  <a:pt x="123333" y="1396120"/>
                  <a:pt x="95621" y="1426538"/>
                  <a:pt x="86264" y="1463964"/>
                </a:cubicBezTo>
                <a:cubicBezTo>
                  <a:pt x="78026" y="1496912"/>
                  <a:pt x="76626" y="1509116"/>
                  <a:pt x="60384" y="1541601"/>
                </a:cubicBezTo>
                <a:cubicBezTo>
                  <a:pt x="55748" y="1550874"/>
                  <a:pt x="47477" y="1558068"/>
                  <a:pt x="43132" y="1567481"/>
                </a:cubicBezTo>
                <a:cubicBezTo>
                  <a:pt x="30154" y="1595600"/>
                  <a:pt x="22475" y="1626044"/>
                  <a:pt x="8626" y="1653745"/>
                </a:cubicBezTo>
                <a:lnTo>
                  <a:pt x="0" y="1670998"/>
                </a:lnTo>
              </a:path>
            </a:pathLst>
          </a:custGeom>
          <a:ln>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82" name="아래쪽 화살표 81"/>
          <p:cNvSpPr/>
          <p:nvPr/>
        </p:nvSpPr>
        <p:spPr bwMode="auto">
          <a:xfrm>
            <a:off x="1691680" y="4005064"/>
            <a:ext cx="288032" cy="648072"/>
          </a:xfrm>
          <a:prstGeom prst="downArrow">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84" name="아래쪽 화살표 83"/>
          <p:cNvSpPr/>
          <p:nvPr/>
        </p:nvSpPr>
        <p:spPr bwMode="auto">
          <a:xfrm>
            <a:off x="2051720" y="4005064"/>
            <a:ext cx="288032" cy="648072"/>
          </a:xfrm>
          <a:prstGeom prst="downArrow">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85" name="아래쪽 화살표 84"/>
          <p:cNvSpPr/>
          <p:nvPr/>
        </p:nvSpPr>
        <p:spPr bwMode="auto">
          <a:xfrm>
            <a:off x="2411760" y="4005064"/>
            <a:ext cx="288032" cy="648072"/>
          </a:xfrm>
          <a:prstGeom prst="downArrow">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6" name="자유형 45"/>
          <p:cNvSpPr/>
          <p:nvPr/>
        </p:nvSpPr>
        <p:spPr bwMode="auto">
          <a:xfrm>
            <a:off x="539552" y="3082156"/>
            <a:ext cx="989181" cy="2651100"/>
          </a:xfrm>
          <a:custGeom>
            <a:avLst/>
            <a:gdLst>
              <a:gd name="connsiteX0" fmla="*/ 974784 w 976642"/>
              <a:gd name="connsiteY0" fmla="*/ 402915 h 1670998"/>
              <a:gd name="connsiteX1" fmla="*/ 948905 w 976642"/>
              <a:gd name="connsiteY1" fmla="*/ 204507 h 1670998"/>
              <a:gd name="connsiteX2" fmla="*/ 931652 w 976642"/>
              <a:gd name="connsiteY2" fmla="*/ 178628 h 1670998"/>
              <a:gd name="connsiteX3" fmla="*/ 897147 w 976642"/>
              <a:gd name="connsiteY3" fmla="*/ 118243 h 1670998"/>
              <a:gd name="connsiteX4" fmla="*/ 819509 w 976642"/>
              <a:gd name="connsiteY4" fmla="*/ 57858 h 1670998"/>
              <a:gd name="connsiteX5" fmla="*/ 793630 w 976642"/>
              <a:gd name="connsiteY5" fmla="*/ 40605 h 1670998"/>
              <a:gd name="connsiteX6" fmla="*/ 767751 w 976642"/>
              <a:gd name="connsiteY6" fmla="*/ 31979 h 1670998"/>
              <a:gd name="connsiteX7" fmla="*/ 707366 w 976642"/>
              <a:gd name="connsiteY7" fmla="*/ 6100 h 1670998"/>
              <a:gd name="connsiteX8" fmla="*/ 586596 w 976642"/>
              <a:gd name="connsiteY8" fmla="*/ 14726 h 1670998"/>
              <a:gd name="connsiteX9" fmla="*/ 534837 w 976642"/>
              <a:gd name="connsiteY9" fmla="*/ 49232 h 1670998"/>
              <a:gd name="connsiteX10" fmla="*/ 517584 w 976642"/>
              <a:gd name="connsiteY10" fmla="*/ 75111 h 1670998"/>
              <a:gd name="connsiteX11" fmla="*/ 491705 w 976642"/>
              <a:gd name="connsiteY11" fmla="*/ 92364 h 1670998"/>
              <a:gd name="connsiteX12" fmla="*/ 474452 w 976642"/>
              <a:gd name="connsiteY12" fmla="*/ 135496 h 1670998"/>
              <a:gd name="connsiteX13" fmla="*/ 448573 w 976642"/>
              <a:gd name="connsiteY13" fmla="*/ 170001 h 1670998"/>
              <a:gd name="connsiteX14" fmla="*/ 431320 w 976642"/>
              <a:gd name="connsiteY14" fmla="*/ 230386 h 1670998"/>
              <a:gd name="connsiteX15" fmla="*/ 414067 w 976642"/>
              <a:gd name="connsiteY15" fmla="*/ 282145 h 1670998"/>
              <a:gd name="connsiteX16" fmla="*/ 405441 w 976642"/>
              <a:gd name="connsiteY16" fmla="*/ 316651 h 1670998"/>
              <a:gd name="connsiteX17" fmla="*/ 396815 w 976642"/>
              <a:gd name="connsiteY17" fmla="*/ 342530 h 1670998"/>
              <a:gd name="connsiteX18" fmla="*/ 388188 w 976642"/>
              <a:gd name="connsiteY18" fmla="*/ 394288 h 1670998"/>
              <a:gd name="connsiteX19" fmla="*/ 379562 w 976642"/>
              <a:gd name="connsiteY19" fmla="*/ 428794 h 1670998"/>
              <a:gd name="connsiteX20" fmla="*/ 362309 w 976642"/>
              <a:gd name="connsiteY20" fmla="*/ 515058 h 1670998"/>
              <a:gd name="connsiteX21" fmla="*/ 345056 w 976642"/>
              <a:gd name="connsiteY21" fmla="*/ 653081 h 1670998"/>
              <a:gd name="connsiteX22" fmla="*/ 336430 w 976642"/>
              <a:gd name="connsiteY22" fmla="*/ 687586 h 1670998"/>
              <a:gd name="connsiteX23" fmla="*/ 310551 w 976642"/>
              <a:gd name="connsiteY23" fmla="*/ 799730 h 1670998"/>
              <a:gd name="connsiteX24" fmla="*/ 293298 w 976642"/>
              <a:gd name="connsiteY24" fmla="*/ 851488 h 1670998"/>
              <a:gd name="connsiteX25" fmla="*/ 284671 w 976642"/>
              <a:gd name="connsiteY25" fmla="*/ 885994 h 1670998"/>
              <a:gd name="connsiteX26" fmla="*/ 267418 w 976642"/>
              <a:gd name="connsiteY26" fmla="*/ 937752 h 1670998"/>
              <a:gd name="connsiteX27" fmla="*/ 250166 w 976642"/>
              <a:gd name="connsiteY27" fmla="*/ 1006764 h 1670998"/>
              <a:gd name="connsiteX28" fmla="*/ 241539 w 976642"/>
              <a:gd name="connsiteY28" fmla="*/ 1058522 h 1670998"/>
              <a:gd name="connsiteX29" fmla="*/ 224286 w 976642"/>
              <a:gd name="connsiteY29" fmla="*/ 1084401 h 1670998"/>
              <a:gd name="connsiteX30" fmla="*/ 215660 w 976642"/>
              <a:gd name="connsiteY30" fmla="*/ 1110281 h 1670998"/>
              <a:gd name="connsiteX31" fmla="*/ 207034 w 976642"/>
              <a:gd name="connsiteY31" fmla="*/ 1144786 h 1670998"/>
              <a:gd name="connsiteX32" fmla="*/ 189781 w 976642"/>
              <a:gd name="connsiteY32" fmla="*/ 1179292 h 1670998"/>
              <a:gd name="connsiteX33" fmla="*/ 181154 w 976642"/>
              <a:gd name="connsiteY33" fmla="*/ 1231051 h 1670998"/>
              <a:gd name="connsiteX34" fmla="*/ 146649 w 976642"/>
              <a:gd name="connsiteY34" fmla="*/ 1317315 h 1670998"/>
              <a:gd name="connsiteX35" fmla="*/ 138022 w 976642"/>
              <a:gd name="connsiteY35" fmla="*/ 1360447 h 1670998"/>
              <a:gd name="connsiteX36" fmla="*/ 86264 w 976642"/>
              <a:gd name="connsiteY36" fmla="*/ 1463964 h 1670998"/>
              <a:gd name="connsiteX37" fmla="*/ 60384 w 976642"/>
              <a:gd name="connsiteY37" fmla="*/ 1541601 h 1670998"/>
              <a:gd name="connsiteX38" fmla="*/ 43132 w 976642"/>
              <a:gd name="connsiteY38" fmla="*/ 1567481 h 1670998"/>
              <a:gd name="connsiteX39" fmla="*/ 8626 w 976642"/>
              <a:gd name="connsiteY39" fmla="*/ 1653745 h 1670998"/>
              <a:gd name="connsiteX40" fmla="*/ 0 w 976642"/>
              <a:gd name="connsiteY40" fmla="*/ 1670998 h 167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6642" h="1670998">
                <a:moveTo>
                  <a:pt x="974784" y="402915"/>
                </a:moveTo>
                <a:cubicBezTo>
                  <a:pt x="964581" y="249859"/>
                  <a:pt x="976642" y="315455"/>
                  <a:pt x="948905" y="204507"/>
                </a:cubicBezTo>
                <a:cubicBezTo>
                  <a:pt x="946390" y="194449"/>
                  <a:pt x="936796" y="187630"/>
                  <a:pt x="931652" y="178628"/>
                </a:cubicBezTo>
                <a:cubicBezTo>
                  <a:pt x="916309" y="151778"/>
                  <a:pt x="916256" y="141173"/>
                  <a:pt x="897147" y="118243"/>
                </a:cubicBezTo>
                <a:cubicBezTo>
                  <a:pt x="871810" y="87839"/>
                  <a:pt x="855575" y="81902"/>
                  <a:pt x="819509" y="57858"/>
                </a:cubicBezTo>
                <a:lnTo>
                  <a:pt x="793630" y="40605"/>
                </a:lnTo>
                <a:cubicBezTo>
                  <a:pt x="786064" y="35561"/>
                  <a:pt x="776109" y="35561"/>
                  <a:pt x="767751" y="31979"/>
                </a:cubicBezTo>
                <a:cubicBezTo>
                  <a:pt x="693133" y="0"/>
                  <a:pt x="768057" y="26329"/>
                  <a:pt x="707366" y="6100"/>
                </a:cubicBezTo>
                <a:cubicBezTo>
                  <a:pt x="667109" y="8975"/>
                  <a:pt x="625750" y="4938"/>
                  <a:pt x="586596" y="14726"/>
                </a:cubicBezTo>
                <a:cubicBezTo>
                  <a:pt x="566480" y="19755"/>
                  <a:pt x="534837" y="49232"/>
                  <a:pt x="534837" y="49232"/>
                </a:cubicBezTo>
                <a:cubicBezTo>
                  <a:pt x="529086" y="57858"/>
                  <a:pt x="524915" y="67780"/>
                  <a:pt x="517584" y="75111"/>
                </a:cubicBezTo>
                <a:cubicBezTo>
                  <a:pt x="510253" y="82442"/>
                  <a:pt x="497731" y="83928"/>
                  <a:pt x="491705" y="92364"/>
                </a:cubicBezTo>
                <a:cubicBezTo>
                  <a:pt x="482705" y="104965"/>
                  <a:pt x="481972" y="121960"/>
                  <a:pt x="474452" y="135496"/>
                </a:cubicBezTo>
                <a:cubicBezTo>
                  <a:pt x="467470" y="148064"/>
                  <a:pt x="457199" y="158499"/>
                  <a:pt x="448573" y="170001"/>
                </a:cubicBezTo>
                <a:cubicBezTo>
                  <a:pt x="419570" y="257015"/>
                  <a:pt x="463832" y="122017"/>
                  <a:pt x="431320" y="230386"/>
                </a:cubicBezTo>
                <a:cubicBezTo>
                  <a:pt x="426094" y="247805"/>
                  <a:pt x="418478" y="264502"/>
                  <a:pt x="414067" y="282145"/>
                </a:cubicBezTo>
                <a:cubicBezTo>
                  <a:pt x="411192" y="293647"/>
                  <a:pt x="408698" y="305251"/>
                  <a:pt x="405441" y="316651"/>
                </a:cubicBezTo>
                <a:cubicBezTo>
                  <a:pt x="402943" y="325394"/>
                  <a:pt x="398788" y="333654"/>
                  <a:pt x="396815" y="342530"/>
                </a:cubicBezTo>
                <a:cubicBezTo>
                  <a:pt x="393021" y="359604"/>
                  <a:pt x="391618" y="377137"/>
                  <a:pt x="388188" y="394288"/>
                </a:cubicBezTo>
                <a:cubicBezTo>
                  <a:pt x="385863" y="405914"/>
                  <a:pt x="381887" y="417168"/>
                  <a:pt x="379562" y="428794"/>
                </a:cubicBezTo>
                <a:cubicBezTo>
                  <a:pt x="358411" y="534549"/>
                  <a:pt x="382345" y="434909"/>
                  <a:pt x="362309" y="515058"/>
                </a:cubicBezTo>
                <a:cubicBezTo>
                  <a:pt x="358191" y="552122"/>
                  <a:pt x="352092" y="614382"/>
                  <a:pt x="345056" y="653081"/>
                </a:cubicBezTo>
                <a:cubicBezTo>
                  <a:pt x="342935" y="664745"/>
                  <a:pt x="339002" y="676013"/>
                  <a:pt x="336430" y="687586"/>
                </a:cubicBezTo>
                <a:cubicBezTo>
                  <a:pt x="327309" y="728630"/>
                  <a:pt x="324637" y="757474"/>
                  <a:pt x="310551" y="799730"/>
                </a:cubicBezTo>
                <a:cubicBezTo>
                  <a:pt x="304800" y="816983"/>
                  <a:pt x="298524" y="834069"/>
                  <a:pt x="293298" y="851488"/>
                </a:cubicBezTo>
                <a:cubicBezTo>
                  <a:pt x="289891" y="862844"/>
                  <a:pt x="288078" y="874638"/>
                  <a:pt x="284671" y="885994"/>
                </a:cubicBezTo>
                <a:cubicBezTo>
                  <a:pt x="279445" y="903413"/>
                  <a:pt x="273169" y="920499"/>
                  <a:pt x="267418" y="937752"/>
                </a:cubicBezTo>
                <a:cubicBezTo>
                  <a:pt x="259920" y="960247"/>
                  <a:pt x="255917" y="983760"/>
                  <a:pt x="250166" y="1006764"/>
                </a:cubicBezTo>
                <a:cubicBezTo>
                  <a:pt x="245924" y="1023733"/>
                  <a:pt x="247070" y="1041929"/>
                  <a:pt x="241539" y="1058522"/>
                </a:cubicBezTo>
                <a:cubicBezTo>
                  <a:pt x="238260" y="1068358"/>
                  <a:pt x="230037" y="1075775"/>
                  <a:pt x="224286" y="1084401"/>
                </a:cubicBezTo>
                <a:cubicBezTo>
                  <a:pt x="221411" y="1093028"/>
                  <a:pt x="218158" y="1101538"/>
                  <a:pt x="215660" y="1110281"/>
                </a:cubicBezTo>
                <a:cubicBezTo>
                  <a:pt x="212403" y="1121681"/>
                  <a:pt x="211197" y="1133685"/>
                  <a:pt x="207034" y="1144786"/>
                </a:cubicBezTo>
                <a:cubicBezTo>
                  <a:pt x="202519" y="1156827"/>
                  <a:pt x="195532" y="1167790"/>
                  <a:pt x="189781" y="1179292"/>
                </a:cubicBezTo>
                <a:cubicBezTo>
                  <a:pt x="186905" y="1196545"/>
                  <a:pt x="186371" y="1214356"/>
                  <a:pt x="181154" y="1231051"/>
                </a:cubicBezTo>
                <a:cubicBezTo>
                  <a:pt x="171917" y="1260611"/>
                  <a:pt x="152723" y="1286947"/>
                  <a:pt x="146649" y="1317315"/>
                </a:cubicBezTo>
                <a:cubicBezTo>
                  <a:pt x="143773" y="1331692"/>
                  <a:pt x="143605" y="1346889"/>
                  <a:pt x="138022" y="1360447"/>
                </a:cubicBezTo>
                <a:cubicBezTo>
                  <a:pt x="123333" y="1396120"/>
                  <a:pt x="95621" y="1426538"/>
                  <a:pt x="86264" y="1463964"/>
                </a:cubicBezTo>
                <a:cubicBezTo>
                  <a:pt x="78026" y="1496912"/>
                  <a:pt x="76626" y="1509116"/>
                  <a:pt x="60384" y="1541601"/>
                </a:cubicBezTo>
                <a:cubicBezTo>
                  <a:pt x="55748" y="1550874"/>
                  <a:pt x="47477" y="1558068"/>
                  <a:pt x="43132" y="1567481"/>
                </a:cubicBezTo>
                <a:cubicBezTo>
                  <a:pt x="30154" y="1595600"/>
                  <a:pt x="22475" y="1626044"/>
                  <a:pt x="8626" y="1653745"/>
                </a:cubicBezTo>
                <a:lnTo>
                  <a:pt x="0" y="1670998"/>
                </a:lnTo>
              </a:path>
            </a:pathLst>
          </a:custGeom>
          <a:ln>
            <a:solidFill>
              <a:srgbClr val="0070C0"/>
            </a:solidFill>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71" name="TextBox 70"/>
          <p:cNvSpPr txBox="1"/>
          <p:nvPr/>
        </p:nvSpPr>
        <p:spPr>
          <a:xfrm>
            <a:off x="8748464" y="6534835"/>
            <a:ext cx="399468" cy="323165"/>
          </a:xfrm>
          <a:prstGeom prst="rect">
            <a:avLst/>
          </a:prstGeom>
          <a:noFill/>
        </p:spPr>
        <p:txBody>
          <a:bodyPr wrap="none" rtlCol="0">
            <a:spAutoFit/>
          </a:bodyPr>
          <a:lstStyle/>
          <a:p>
            <a:r>
              <a:rPr lang="en-US" altLang="ko-KR" dirty="0" smtClean="0"/>
              <a:t>15</a:t>
            </a:r>
            <a:endParaRPr lang="ko-KR"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35000" y="188641"/>
            <a:ext cx="8185472" cy="576064"/>
          </a:xfrm>
        </p:spPr>
        <p:txBody>
          <a:bodyPr/>
          <a:lstStyle/>
          <a:p>
            <a:r>
              <a:rPr lang="en-US" altLang="ko-KR" dirty="0" smtClean="0"/>
              <a:t>Step 5: Stand-by Stream A</a:t>
            </a:r>
            <a:endParaRPr lang="ko-KR" altLang="en-US" dirty="0"/>
          </a:p>
        </p:txBody>
      </p:sp>
      <p:grpSp>
        <p:nvGrpSpPr>
          <p:cNvPr id="7" name="그룹 20"/>
          <p:cNvGrpSpPr/>
          <p:nvPr/>
        </p:nvGrpSpPr>
        <p:grpSpPr>
          <a:xfrm>
            <a:off x="1291531" y="3303827"/>
            <a:ext cx="1800200" cy="2664296"/>
            <a:chOff x="1259632" y="3356992"/>
            <a:chExt cx="1800200" cy="2664296"/>
          </a:xfrm>
        </p:grpSpPr>
        <p:sp>
          <p:nvSpPr>
            <p:cNvPr id="3" name="직사각형 2"/>
            <p:cNvSpPr/>
            <p:nvPr/>
          </p:nvSpPr>
          <p:spPr bwMode="auto">
            <a:xfrm>
              <a:off x="1259632" y="3933056"/>
              <a:ext cx="1800200" cy="2088232"/>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rPr>
                <a:t>Cold Trap A</a:t>
              </a:r>
              <a:endParaRPr kumimoji="0" lang="ko-KR" altLang="en-US" sz="20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sp>
          <p:nvSpPr>
            <p:cNvPr id="5" name="이등변 삼각형 4"/>
            <p:cNvSpPr/>
            <p:nvPr/>
          </p:nvSpPr>
          <p:spPr bwMode="auto">
            <a:xfrm>
              <a:off x="2483768" y="3429000"/>
              <a:ext cx="360040" cy="504056"/>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 name="직사각형 5"/>
            <p:cNvSpPr/>
            <p:nvPr/>
          </p:nvSpPr>
          <p:spPr bwMode="auto">
            <a:xfrm>
              <a:off x="1475656" y="3501008"/>
              <a:ext cx="72008" cy="432048"/>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 name="이등변 삼각형 3"/>
            <p:cNvSpPr/>
            <p:nvPr/>
          </p:nvSpPr>
          <p:spPr bwMode="auto">
            <a:xfrm>
              <a:off x="1403648" y="3356992"/>
              <a:ext cx="792088" cy="576064"/>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grpSp>
      <p:grpSp>
        <p:nvGrpSpPr>
          <p:cNvPr id="12" name="그룹 26"/>
          <p:cNvGrpSpPr/>
          <p:nvPr/>
        </p:nvGrpSpPr>
        <p:grpSpPr>
          <a:xfrm>
            <a:off x="6062902" y="3325093"/>
            <a:ext cx="1800200" cy="2677352"/>
            <a:chOff x="6228184" y="3335726"/>
            <a:chExt cx="1800200" cy="2677352"/>
          </a:xfrm>
        </p:grpSpPr>
        <p:sp>
          <p:nvSpPr>
            <p:cNvPr id="8" name="직사각형 7"/>
            <p:cNvSpPr/>
            <p:nvPr/>
          </p:nvSpPr>
          <p:spPr bwMode="auto">
            <a:xfrm>
              <a:off x="6228184" y="3924846"/>
              <a:ext cx="1800200" cy="2088232"/>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algn="ct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rPr>
                <a:t>Cold Trap B</a:t>
              </a:r>
              <a:endParaRPr lang="ko-KR" altLang="en-US"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sp>
          <p:nvSpPr>
            <p:cNvPr id="9" name="이등변 삼각형 8"/>
            <p:cNvSpPr/>
            <p:nvPr/>
          </p:nvSpPr>
          <p:spPr bwMode="auto">
            <a:xfrm>
              <a:off x="6444208" y="3418367"/>
              <a:ext cx="360040" cy="504056"/>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0" name="직사각형 9"/>
            <p:cNvSpPr/>
            <p:nvPr/>
          </p:nvSpPr>
          <p:spPr bwMode="auto">
            <a:xfrm>
              <a:off x="7740352" y="3490375"/>
              <a:ext cx="72008" cy="432048"/>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1" name="이등변 삼각형 10"/>
            <p:cNvSpPr/>
            <p:nvPr/>
          </p:nvSpPr>
          <p:spPr bwMode="auto">
            <a:xfrm>
              <a:off x="7079224" y="3335726"/>
              <a:ext cx="792088" cy="576064"/>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grpSp>
      <p:sp>
        <p:nvSpPr>
          <p:cNvPr id="13" name="직사각형 12"/>
          <p:cNvSpPr/>
          <p:nvPr/>
        </p:nvSpPr>
        <p:spPr bwMode="auto">
          <a:xfrm>
            <a:off x="1187624" y="2348880"/>
            <a:ext cx="1224136" cy="360040"/>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Pump A</a:t>
            </a:r>
            <a:endParaRPr kumimoji="0" lang="ko-KR" altLang="en-US" sz="20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grpSp>
        <p:nvGrpSpPr>
          <p:cNvPr id="14" name="그룹 34"/>
          <p:cNvGrpSpPr/>
          <p:nvPr/>
        </p:nvGrpSpPr>
        <p:grpSpPr>
          <a:xfrm>
            <a:off x="1835696" y="1772816"/>
            <a:ext cx="5483241" cy="576064"/>
            <a:chOff x="1835696" y="1556792"/>
            <a:chExt cx="5483241" cy="576064"/>
          </a:xfrm>
        </p:grpSpPr>
        <p:cxnSp>
          <p:nvCxnSpPr>
            <p:cNvPr id="30" name="직선 연결선 29"/>
            <p:cNvCxnSpPr/>
            <p:nvPr/>
          </p:nvCxnSpPr>
          <p:spPr bwMode="auto">
            <a:xfrm>
              <a:off x="1835696" y="1556792"/>
              <a:ext cx="5472608" cy="0"/>
            </a:xfrm>
            <a:prstGeom prst="lin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32" name="직선 화살표 연결선 31"/>
            <p:cNvCxnSpPr/>
            <p:nvPr/>
          </p:nvCxnSpPr>
          <p:spPr bwMode="auto">
            <a:xfrm>
              <a:off x="1835696" y="1556792"/>
              <a:ext cx="0" cy="576064"/>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33" name="직선 화살표 연결선 32"/>
            <p:cNvCxnSpPr/>
            <p:nvPr/>
          </p:nvCxnSpPr>
          <p:spPr bwMode="auto">
            <a:xfrm>
              <a:off x="7318937" y="1556792"/>
              <a:ext cx="0" cy="576064"/>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grpSp>
      <p:sp>
        <p:nvSpPr>
          <p:cNvPr id="34" name="직사각형 33"/>
          <p:cNvSpPr/>
          <p:nvPr/>
        </p:nvSpPr>
        <p:spPr bwMode="auto">
          <a:xfrm>
            <a:off x="6660232" y="2348880"/>
            <a:ext cx="1224136" cy="360040"/>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Pump B</a:t>
            </a:r>
            <a:endParaRPr kumimoji="0" lang="ko-KR" altLang="en-US" sz="20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cxnSp>
        <p:nvCxnSpPr>
          <p:cNvPr id="39" name="직선 화살표 연결선 38"/>
          <p:cNvCxnSpPr/>
          <p:nvPr/>
        </p:nvCxnSpPr>
        <p:spPr bwMode="auto">
          <a:xfrm>
            <a:off x="1835696" y="2708920"/>
            <a:ext cx="0" cy="576064"/>
          </a:xfrm>
          <a:prstGeom prst="straightConnector1">
            <a:avLst/>
          </a:prstGeom>
          <a:ln>
            <a:solidFill>
              <a:srgbClr val="0070C0"/>
            </a:solidFill>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43" name="직선 연결선 42"/>
          <p:cNvCxnSpPr/>
          <p:nvPr/>
        </p:nvCxnSpPr>
        <p:spPr bwMode="auto">
          <a:xfrm>
            <a:off x="7308304" y="2749029"/>
            <a:ext cx="0" cy="576064"/>
          </a:xfrm>
          <a:prstGeom prst="line">
            <a:avLst/>
          </a:prstGeom>
          <a:ln>
            <a:solidFill>
              <a:srgbClr val="0070C0"/>
            </a:solidFill>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45" name="직선 연결선 44"/>
          <p:cNvCxnSpPr>
            <a:endCxn id="50" idx="3"/>
          </p:cNvCxnSpPr>
          <p:nvPr/>
        </p:nvCxnSpPr>
        <p:spPr bwMode="auto">
          <a:xfrm>
            <a:off x="2699792" y="2996952"/>
            <a:ext cx="504056" cy="0"/>
          </a:xfrm>
          <a:prstGeom prst="line">
            <a:avLst/>
          </a:prstGeom>
          <a:ln>
            <a:solidFill>
              <a:srgbClr val="0070C0"/>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50" name="이등변 삼각형 49"/>
          <p:cNvSpPr/>
          <p:nvPr/>
        </p:nvSpPr>
        <p:spPr bwMode="auto">
          <a:xfrm rot="5400000">
            <a:off x="3203848" y="2852936"/>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1" name="이등변 삼각형 50"/>
          <p:cNvSpPr/>
          <p:nvPr/>
        </p:nvSpPr>
        <p:spPr bwMode="auto">
          <a:xfrm rot="10800000">
            <a:off x="3347864" y="2708920"/>
            <a:ext cx="288032" cy="288032"/>
          </a:xfrm>
          <a:prstGeom prst="triangle">
            <a:avLst/>
          </a:prstGeom>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2" name="이등변 삼각형 51"/>
          <p:cNvSpPr/>
          <p:nvPr/>
        </p:nvSpPr>
        <p:spPr bwMode="auto">
          <a:xfrm rot="16200000">
            <a:off x="3491880" y="2852936"/>
            <a:ext cx="288032" cy="288032"/>
          </a:xfrm>
          <a:prstGeom prst="triangle">
            <a:avLst/>
          </a:prstGeom>
          <a:no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55" name="직선 연결선 54"/>
          <p:cNvCxnSpPr/>
          <p:nvPr/>
        </p:nvCxnSpPr>
        <p:spPr bwMode="auto">
          <a:xfrm>
            <a:off x="2699792" y="2996952"/>
            <a:ext cx="0" cy="360040"/>
          </a:xfrm>
          <a:prstGeom prst="line">
            <a:avLst/>
          </a:prstGeom>
          <a:ln>
            <a:solidFill>
              <a:srgbClr val="0070C0"/>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56" name="이등변 삼각형 55"/>
          <p:cNvSpPr/>
          <p:nvPr/>
        </p:nvSpPr>
        <p:spPr bwMode="auto">
          <a:xfrm rot="5400000">
            <a:off x="5436096" y="2852936"/>
            <a:ext cx="288032" cy="288032"/>
          </a:xfrm>
          <a:prstGeom prst="triangle">
            <a:avLst/>
          </a:prstGeom>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7" name="이등변 삼각형 56"/>
          <p:cNvSpPr/>
          <p:nvPr/>
        </p:nvSpPr>
        <p:spPr bwMode="auto">
          <a:xfrm rot="10800000">
            <a:off x="5580112" y="2708920"/>
            <a:ext cx="288032" cy="288032"/>
          </a:xfrm>
          <a:prstGeom prst="triangle">
            <a:avLst/>
          </a:prstGeom>
          <a:noFill/>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8" name="이등변 삼각형 57"/>
          <p:cNvSpPr/>
          <p:nvPr/>
        </p:nvSpPr>
        <p:spPr bwMode="auto">
          <a:xfrm rot="16200000">
            <a:off x="5724128" y="2852936"/>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59" name="직선 연결선 58"/>
          <p:cNvCxnSpPr>
            <a:endCxn id="60" idx="3"/>
          </p:cNvCxnSpPr>
          <p:nvPr/>
        </p:nvCxnSpPr>
        <p:spPr bwMode="auto">
          <a:xfrm>
            <a:off x="3779912" y="2996952"/>
            <a:ext cx="576064" cy="0"/>
          </a:xfrm>
          <a:prstGeom prst="lin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60" name="이등변 삼각형 59"/>
          <p:cNvSpPr/>
          <p:nvPr/>
        </p:nvSpPr>
        <p:spPr bwMode="auto">
          <a:xfrm rot="5400000">
            <a:off x="4355976" y="2852936"/>
            <a:ext cx="288032" cy="288032"/>
          </a:xfrm>
          <a:prstGeom prst="triangle">
            <a:avLst/>
          </a:prstGeom>
          <a:no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1" name="이등변 삼각형 60"/>
          <p:cNvSpPr/>
          <p:nvPr/>
        </p:nvSpPr>
        <p:spPr bwMode="auto">
          <a:xfrm>
            <a:off x="4499992" y="2996952"/>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2" name="이등변 삼각형 61"/>
          <p:cNvSpPr/>
          <p:nvPr/>
        </p:nvSpPr>
        <p:spPr bwMode="auto">
          <a:xfrm rot="16200000">
            <a:off x="4644008" y="2852936"/>
            <a:ext cx="288032" cy="288032"/>
          </a:xfrm>
          <a:prstGeom prst="triangle">
            <a:avLst/>
          </a:prstGeom>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64" name="직선 연결선 63"/>
          <p:cNvCxnSpPr>
            <a:endCxn id="56" idx="3"/>
          </p:cNvCxnSpPr>
          <p:nvPr/>
        </p:nvCxnSpPr>
        <p:spPr bwMode="auto">
          <a:xfrm>
            <a:off x="4932040" y="2996952"/>
            <a:ext cx="504056" cy="0"/>
          </a:xfrm>
          <a:prstGeom prst="line">
            <a:avLst/>
          </a:prstGeom>
          <a:ln>
            <a:solidFill>
              <a:srgbClr val="0070C0"/>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65" name="직선 연결선 64"/>
          <p:cNvCxnSpPr/>
          <p:nvPr/>
        </p:nvCxnSpPr>
        <p:spPr bwMode="auto">
          <a:xfrm>
            <a:off x="6012160" y="2996952"/>
            <a:ext cx="432048" cy="0"/>
          </a:xfrm>
          <a:prstGeom prst="line">
            <a:avLst/>
          </a:prstGeom>
          <a:ln>
            <a:solidFill>
              <a:srgbClr val="0070C0"/>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67" name="직선 연결선 66"/>
          <p:cNvCxnSpPr/>
          <p:nvPr/>
        </p:nvCxnSpPr>
        <p:spPr bwMode="auto">
          <a:xfrm>
            <a:off x="6444208" y="2996952"/>
            <a:ext cx="0" cy="360040"/>
          </a:xfrm>
          <a:prstGeom prst="line">
            <a:avLst/>
          </a:prstGeom>
          <a:ln>
            <a:solidFill>
              <a:srgbClr val="0070C0"/>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74" name="직선 화살표 연결선 73"/>
          <p:cNvCxnSpPr/>
          <p:nvPr/>
        </p:nvCxnSpPr>
        <p:spPr bwMode="auto">
          <a:xfrm>
            <a:off x="4572000" y="1268760"/>
            <a:ext cx="0" cy="504056"/>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75" name="TextBox 74"/>
          <p:cNvSpPr txBox="1"/>
          <p:nvPr/>
        </p:nvSpPr>
        <p:spPr>
          <a:xfrm>
            <a:off x="3851920" y="899428"/>
            <a:ext cx="1544012"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Sample Inlet</a:t>
            </a:r>
            <a:endParaRPr lang="ko-KR" altLang="en-US" sz="1800" b="1" dirty="0">
              <a:effectLst>
                <a:outerShdw blurRad="38100" dist="38100" dir="2700000" algn="tl">
                  <a:srgbClr val="000000">
                    <a:alpha val="43137"/>
                  </a:srgbClr>
                </a:outerShdw>
              </a:effectLst>
            </a:endParaRPr>
          </a:p>
        </p:txBody>
      </p:sp>
      <p:cxnSp>
        <p:nvCxnSpPr>
          <p:cNvPr id="77" name="직선 화살표 연결선 76"/>
          <p:cNvCxnSpPr>
            <a:stCxn id="51" idx="3"/>
          </p:cNvCxnSpPr>
          <p:nvPr/>
        </p:nvCxnSpPr>
        <p:spPr bwMode="auto">
          <a:xfrm flipV="1">
            <a:off x="3491880" y="2420888"/>
            <a:ext cx="0" cy="288032"/>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78" name="직선 화살표 연결선 77"/>
          <p:cNvCxnSpPr/>
          <p:nvPr/>
        </p:nvCxnSpPr>
        <p:spPr bwMode="auto">
          <a:xfrm flipV="1">
            <a:off x="5724128" y="2420888"/>
            <a:ext cx="0" cy="288032"/>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79" name="TextBox 78"/>
          <p:cNvSpPr txBox="1"/>
          <p:nvPr/>
        </p:nvSpPr>
        <p:spPr>
          <a:xfrm>
            <a:off x="3179877" y="2060848"/>
            <a:ext cx="672043"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Vent</a:t>
            </a:r>
            <a:endParaRPr lang="ko-KR" altLang="en-US" sz="1800" b="1" dirty="0">
              <a:effectLst>
                <a:outerShdw blurRad="38100" dist="38100" dir="2700000" algn="tl">
                  <a:srgbClr val="000000">
                    <a:alpha val="43137"/>
                  </a:srgbClr>
                </a:outerShdw>
              </a:effectLst>
            </a:endParaRPr>
          </a:p>
        </p:txBody>
      </p:sp>
      <p:sp>
        <p:nvSpPr>
          <p:cNvPr id="80" name="TextBox 79"/>
          <p:cNvSpPr txBox="1"/>
          <p:nvPr/>
        </p:nvSpPr>
        <p:spPr>
          <a:xfrm>
            <a:off x="5364088" y="2060848"/>
            <a:ext cx="672043"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Vent</a:t>
            </a:r>
            <a:endParaRPr lang="ko-KR" altLang="en-US" sz="1800" b="1" dirty="0">
              <a:effectLst>
                <a:outerShdw blurRad="38100" dist="38100" dir="2700000" algn="tl">
                  <a:srgbClr val="000000">
                    <a:alpha val="43137"/>
                  </a:srgbClr>
                </a:outerShdw>
              </a:effectLst>
            </a:endParaRPr>
          </a:p>
        </p:txBody>
      </p:sp>
      <p:sp>
        <p:nvSpPr>
          <p:cNvPr id="81" name="TextBox 80"/>
          <p:cNvSpPr txBox="1"/>
          <p:nvPr/>
        </p:nvSpPr>
        <p:spPr>
          <a:xfrm>
            <a:off x="611560" y="980728"/>
            <a:ext cx="954107" cy="400110"/>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altLang="ko-KR" sz="2000" b="1" dirty="0" smtClean="0">
                <a:effectLst>
                  <a:outerShdw blurRad="38100" dist="38100" dir="2700000" algn="tl">
                    <a:srgbClr val="000000">
                      <a:alpha val="43137"/>
                    </a:srgbClr>
                  </a:outerShdw>
                </a:effectLst>
              </a:rPr>
              <a:t>Step 5</a:t>
            </a:r>
            <a:endParaRPr lang="ko-KR" altLang="en-US" sz="2000" b="1" dirty="0">
              <a:effectLst>
                <a:outerShdw blurRad="38100" dist="38100" dir="2700000" algn="tl">
                  <a:srgbClr val="000000">
                    <a:alpha val="43137"/>
                  </a:srgbClr>
                </a:outerShdw>
              </a:effectLst>
            </a:endParaRPr>
          </a:p>
        </p:txBody>
      </p:sp>
      <p:sp>
        <p:nvSpPr>
          <p:cNvPr id="46" name="자유형 45"/>
          <p:cNvSpPr/>
          <p:nvPr/>
        </p:nvSpPr>
        <p:spPr bwMode="auto">
          <a:xfrm>
            <a:off x="539552" y="3082156"/>
            <a:ext cx="989181" cy="2651100"/>
          </a:xfrm>
          <a:custGeom>
            <a:avLst/>
            <a:gdLst>
              <a:gd name="connsiteX0" fmla="*/ 974784 w 976642"/>
              <a:gd name="connsiteY0" fmla="*/ 402915 h 1670998"/>
              <a:gd name="connsiteX1" fmla="*/ 948905 w 976642"/>
              <a:gd name="connsiteY1" fmla="*/ 204507 h 1670998"/>
              <a:gd name="connsiteX2" fmla="*/ 931652 w 976642"/>
              <a:gd name="connsiteY2" fmla="*/ 178628 h 1670998"/>
              <a:gd name="connsiteX3" fmla="*/ 897147 w 976642"/>
              <a:gd name="connsiteY3" fmla="*/ 118243 h 1670998"/>
              <a:gd name="connsiteX4" fmla="*/ 819509 w 976642"/>
              <a:gd name="connsiteY4" fmla="*/ 57858 h 1670998"/>
              <a:gd name="connsiteX5" fmla="*/ 793630 w 976642"/>
              <a:gd name="connsiteY5" fmla="*/ 40605 h 1670998"/>
              <a:gd name="connsiteX6" fmla="*/ 767751 w 976642"/>
              <a:gd name="connsiteY6" fmla="*/ 31979 h 1670998"/>
              <a:gd name="connsiteX7" fmla="*/ 707366 w 976642"/>
              <a:gd name="connsiteY7" fmla="*/ 6100 h 1670998"/>
              <a:gd name="connsiteX8" fmla="*/ 586596 w 976642"/>
              <a:gd name="connsiteY8" fmla="*/ 14726 h 1670998"/>
              <a:gd name="connsiteX9" fmla="*/ 534837 w 976642"/>
              <a:gd name="connsiteY9" fmla="*/ 49232 h 1670998"/>
              <a:gd name="connsiteX10" fmla="*/ 517584 w 976642"/>
              <a:gd name="connsiteY10" fmla="*/ 75111 h 1670998"/>
              <a:gd name="connsiteX11" fmla="*/ 491705 w 976642"/>
              <a:gd name="connsiteY11" fmla="*/ 92364 h 1670998"/>
              <a:gd name="connsiteX12" fmla="*/ 474452 w 976642"/>
              <a:gd name="connsiteY12" fmla="*/ 135496 h 1670998"/>
              <a:gd name="connsiteX13" fmla="*/ 448573 w 976642"/>
              <a:gd name="connsiteY13" fmla="*/ 170001 h 1670998"/>
              <a:gd name="connsiteX14" fmla="*/ 431320 w 976642"/>
              <a:gd name="connsiteY14" fmla="*/ 230386 h 1670998"/>
              <a:gd name="connsiteX15" fmla="*/ 414067 w 976642"/>
              <a:gd name="connsiteY15" fmla="*/ 282145 h 1670998"/>
              <a:gd name="connsiteX16" fmla="*/ 405441 w 976642"/>
              <a:gd name="connsiteY16" fmla="*/ 316651 h 1670998"/>
              <a:gd name="connsiteX17" fmla="*/ 396815 w 976642"/>
              <a:gd name="connsiteY17" fmla="*/ 342530 h 1670998"/>
              <a:gd name="connsiteX18" fmla="*/ 388188 w 976642"/>
              <a:gd name="connsiteY18" fmla="*/ 394288 h 1670998"/>
              <a:gd name="connsiteX19" fmla="*/ 379562 w 976642"/>
              <a:gd name="connsiteY19" fmla="*/ 428794 h 1670998"/>
              <a:gd name="connsiteX20" fmla="*/ 362309 w 976642"/>
              <a:gd name="connsiteY20" fmla="*/ 515058 h 1670998"/>
              <a:gd name="connsiteX21" fmla="*/ 345056 w 976642"/>
              <a:gd name="connsiteY21" fmla="*/ 653081 h 1670998"/>
              <a:gd name="connsiteX22" fmla="*/ 336430 w 976642"/>
              <a:gd name="connsiteY22" fmla="*/ 687586 h 1670998"/>
              <a:gd name="connsiteX23" fmla="*/ 310551 w 976642"/>
              <a:gd name="connsiteY23" fmla="*/ 799730 h 1670998"/>
              <a:gd name="connsiteX24" fmla="*/ 293298 w 976642"/>
              <a:gd name="connsiteY24" fmla="*/ 851488 h 1670998"/>
              <a:gd name="connsiteX25" fmla="*/ 284671 w 976642"/>
              <a:gd name="connsiteY25" fmla="*/ 885994 h 1670998"/>
              <a:gd name="connsiteX26" fmla="*/ 267418 w 976642"/>
              <a:gd name="connsiteY26" fmla="*/ 937752 h 1670998"/>
              <a:gd name="connsiteX27" fmla="*/ 250166 w 976642"/>
              <a:gd name="connsiteY27" fmla="*/ 1006764 h 1670998"/>
              <a:gd name="connsiteX28" fmla="*/ 241539 w 976642"/>
              <a:gd name="connsiteY28" fmla="*/ 1058522 h 1670998"/>
              <a:gd name="connsiteX29" fmla="*/ 224286 w 976642"/>
              <a:gd name="connsiteY29" fmla="*/ 1084401 h 1670998"/>
              <a:gd name="connsiteX30" fmla="*/ 215660 w 976642"/>
              <a:gd name="connsiteY30" fmla="*/ 1110281 h 1670998"/>
              <a:gd name="connsiteX31" fmla="*/ 207034 w 976642"/>
              <a:gd name="connsiteY31" fmla="*/ 1144786 h 1670998"/>
              <a:gd name="connsiteX32" fmla="*/ 189781 w 976642"/>
              <a:gd name="connsiteY32" fmla="*/ 1179292 h 1670998"/>
              <a:gd name="connsiteX33" fmla="*/ 181154 w 976642"/>
              <a:gd name="connsiteY33" fmla="*/ 1231051 h 1670998"/>
              <a:gd name="connsiteX34" fmla="*/ 146649 w 976642"/>
              <a:gd name="connsiteY34" fmla="*/ 1317315 h 1670998"/>
              <a:gd name="connsiteX35" fmla="*/ 138022 w 976642"/>
              <a:gd name="connsiteY35" fmla="*/ 1360447 h 1670998"/>
              <a:gd name="connsiteX36" fmla="*/ 86264 w 976642"/>
              <a:gd name="connsiteY36" fmla="*/ 1463964 h 1670998"/>
              <a:gd name="connsiteX37" fmla="*/ 60384 w 976642"/>
              <a:gd name="connsiteY37" fmla="*/ 1541601 h 1670998"/>
              <a:gd name="connsiteX38" fmla="*/ 43132 w 976642"/>
              <a:gd name="connsiteY38" fmla="*/ 1567481 h 1670998"/>
              <a:gd name="connsiteX39" fmla="*/ 8626 w 976642"/>
              <a:gd name="connsiteY39" fmla="*/ 1653745 h 1670998"/>
              <a:gd name="connsiteX40" fmla="*/ 0 w 976642"/>
              <a:gd name="connsiteY40" fmla="*/ 1670998 h 167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6642" h="1670998">
                <a:moveTo>
                  <a:pt x="974784" y="402915"/>
                </a:moveTo>
                <a:cubicBezTo>
                  <a:pt x="964581" y="249859"/>
                  <a:pt x="976642" y="315455"/>
                  <a:pt x="948905" y="204507"/>
                </a:cubicBezTo>
                <a:cubicBezTo>
                  <a:pt x="946390" y="194449"/>
                  <a:pt x="936796" y="187630"/>
                  <a:pt x="931652" y="178628"/>
                </a:cubicBezTo>
                <a:cubicBezTo>
                  <a:pt x="916309" y="151778"/>
                  <a:pt x="916256" y="141173"/>
                  <a:pt x="897147" y="118243"/>
                </a:cubicBezTo>
                <a:cubicBezTo>
                  <a:pt x="871810" y="87839"/>
                  <a:pt x="855575" y="81902"/>
                  <a:pt x="819509" y="57858"/>
                </a:cubicBezTo>
                <a:lnTo>
                  <a:pt x="793630" y="40605"/>
                </a:lnTo>
                <a:cubicBezTo>
                  <a:pt x="786064" y="35561"/>
                  <a:pt x="776109" y="35561"/>
                  <a:pt x="767751" y="31979"/>
                </a:cubicBezTo>
                <a:cubicBezTo>
                  <a:pt x="693133" y="0"/>
                  <a:pt x="768057" y="26329"/>
                  <a:pt x="707366" y="6100"/>
                </a:cubicBezTo>
                <a:cubicBezTo>
                  <a:pt x="667109" y="8975"/>
                  <a:pt x="625750" y="4938"/>
                  <a:pt x="586596" y="14726"/>
                </a:cubicBezTo>
                <a:cubicBezTo>
                  <a:pt x="566480" y="19755"/>
                  <a:pt x="534837" y="49232"/>
                  <a:pt x="534837" y="49232"/>
                </a:cubicBezTo>
                <a:cubicBezTo>
                  <a:pt x="529086" y="57858"/>
                  <a:pt x="524915" y="67780"/>
                  <a:pt x="517584" y="75111"/>
                </a:cubicBezTo>
                <a:cubicBezTo>
                  <a:pt x="510253" y="82442"/>
                  <a:pt x="497731" y="83928"/>
                  <a:pt x="491705" y="92364"/>
                </a:cubicBezTo>
                <a:cubicBezTo>
                  <a:pt x="482705" y="104965"/>
                  <a:pt x="481972" y="121960"/>
                  <a:pt x="474452" y="135496"/>
                </a:cubicBezTo>
                <a:cubicBezTo>
                  <a:pt x="467470" y="148064"/>
                  <a:pt x="457199" y="158499"/>
                  <a:pt x="448573" y="170001"/>
                </a:cubicBezTo>
                <a:cubicBezTo>
                  <a:pt x="419570" y="257015"/>
                  <a:pt x="463832" y="122017"/>
                  <a:pt x="431320" y="230386"/>
                </a:cubicBezTo>
                <a:cubicBezTo>
                  <a:pt x="426094" y="247805"/>
                  <a:pt x="418478" y="264502"/>
                  <a:pt x="414067" y="282145"/>
                </a:cubicBezTo>
                <a:cubicBezTo>
                  <a:pt x="411192" y="293647"/>
                  <a:pt x="408698" y="305251"/>
                  <a:pt x="405441" y="316651"/>
                </a:cubicBezTo>
                <a:cubicBezTo>
                  <a:pt x="402943" y="325394"/>
                  <a:pt x="398788" y="333654"/>
                  <a:pt x="396815" y="342530"/>
                </a:cubicBezTo>
                <a:cubicBezTo>
                  <a:pt x="393021" y="359604"/>
                  <a:pt x="391618" y="377137"/>
                  <a:pt x="388188" y="394288"/>
                </a:cubicBezTo>
                <a:cubicBezTo>
                  <a:pt x="385863" y="405914"/>
                  <a:pt x="381887" y="417168"/>
                  <a:pt x="379562" y="428794"/>
                </a:cubicBezTo>
                <a:cubicBezTo>
                  <a:pt x="358411" y="534549"/>
                  <a:pt x="382345" y="434909"/>
                  <a:pt x="362309" y="515058"/>
                </a:cubicBezTo>
                <a:cubicBezTo>
                  <a:pt x="358191" y="552122"/>
                  <a:pt x="352092" y="614382"/>
                  <a:pt x="345056" y="653081"/>
                </a:cubicBezTo>
                <a:cubicBezTo>
                  <a:pt x="342935" y="664745"/>
                  <a:pt x="339002" y="676013"/>
                  <a:pt x="336430" y="687586"/>
                </a:cubicBezTo>
                <a:cubicBezTo>
                  <a:pt x="327309" y="728630"/>
                  <a:pt x="324637" y="757474"/>
                  <a:pt x="310551" y="799730"/>
                </a:cubicBezTo>
                <a:cubicBezTo>
                  <a:pt x="304800" y="816983"/>
                  <a:pt x="298524" y="834069"/>
                  <a:pt x="293298" y="851488"/>
                </a:cubicBezTo>
                <a:cubicBezTo>
                  <a:pt x="289891" y="862844"/>
                  <a:pt x="288078" y="874638"/>
                  <a:pt x="284671" y="885994"/>
                </a:cubicBezTo>
                <a:cubicBezTo>
                  <a:pt x="279445" y="903413"/>
                  <a:pt x="273169" y="920499"/>
                  <a:pt x="267418" y="937752"/>
                </a:cubicBezTo>
                <a:cubicBezTo>
                  <a:pt x="259920" y="960247"/>
                  <a:pt x="255917" y="983760"/>
                  <a:pt x="250166" y="1006764"/>
                </a:cubicBezTo>
                <a:cubicBezTo>
                  <a:pt x="245924" y="1023733"/>
                  <a:pt x="247070" y="1041929"/>
                  <a:pt x="241539" y="1058522"/>
                </a:cubicBezTo>
                <a:cubicBezTo>
                  <a:pt x="238260" y="1068358"/>
                  <a:pt x="230037" y="1075775"/>
                  <a:pt x="224286" y="1084401"/>
                </a:cubicBezTo>
                <a:cubicBezTo>
                  <a:pt x="221411" y="1093028"/>
                  <a:pt x="218158" y="1101538"/>
                  <a:pt x="215660" y="1110281"/>
                </a:cubicBezTo>
                <a:cubicBezTo>
                  <a:pt x="212403" y="1121681"/>
                  <a:pt x="211197" y="1133685"/>
                  <a:pt x="207034" y="1144786"/>
                </a:cubicBezTo>
                <a:cubicBezTo>
                  <a:pt x="202519" y="1156827"/>
                  <a:pt x="195532" y="1167790"/>
                  <a:pt x="189781" y="1179292"/>
                </a:cubicBezTo>
                <a:cubicBezTo>
                  <a:pt x="186905" y="1196545"/>
                  <a:pt x="186371" y="1214356"/>
                  <a:pt x="181154" y="1231051"/>
                </a:cubicBezTo>
                <a:cubicBezTo>
                  <a:pt x="171917" y="1260611"/>
                  <a:pt x="152723" y="1286947"/>
                  <a:pt x="146649" y="1317315"/>
                </a:cubicBezTo>
                <a:cubicBezTo>
                  <a:pt x="143773" y="1331692"/>
                  <a:pt x="143605" y="1346889"/>
                  <a:pt x="138022" y="1360447"/>
                </a:cubicBezTo>
                <a:cubicBezTo>
                  <a:pt x="123333" y="1396120"/>
                  <a:pt x="95621" y="1426538"/>
                  <a:pt x="86264" y="1463964"/>
                </a:cubicBezTo>
                <a:cubicBezTo>
                  <a:pt x="78026" y="1496912"/>
                  <a:pt x="76626" y="1509116"/>
                  <a:pt x="60384" y="1541601"/>
                </a:cubicBezTo>
                <a:cubicBezTo>
                  <a:pt x="55748" y="1550874"/>
                  <a:pt x="47477" y="1558068"/>
                  <a:pt x="43132" y="1567481"/>
                </a:cubicBezTo>
                <a:cubicBezTo>
                  <a:pt x="30154" y="1595600"/>
                  <a:pt x="22475" y="1626044"/>
                  <a:pt x="8626" y="1653745"/>
                </a:cubicBezTo>
                <a:lnTo>
                  <a:pt x="0" y="1670998"/>
                </a:lnTo>
              </a:path>
            </a:pathLst>
          </a:custGeom>
          <a:ln>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7" name="자유형 46"/>
          <p:cNvSpPr/>
          <p:nvPr/>
        </p:nvSpPr>
        <p:spPr bwMode="auto">
          <a:xfrm flipH="1">
            <a:off x="7596336" y="3068960"/>
            <a:ext cx="1061547" cy="2363067"/>
          </a:xfrm>
          <a:custGeom>
            <a:avLst/>
            <a:gdLst>
              <a:gd name="connsiteX0" fmla="*/ 974784 w 976642"/>
              <a:gd name="connsiteY0" fmla="*/ 402915 h 1670998"/>
              <a:gd name="connsiteX1" fmla="*/ 948905 w 976642"/>
              <a:gd name="connsiteY1" fmla="*/ 204507 h 1670998"/>
              <a:gd name="connsiteX2" fmla="*/ 931652 w 976642"/>
              <a:gd name="connsiteY2" fmla="*/ 178628 h 1670998"/>
              <a:gd name="connsiteX3" fmla="*/ 897147 w 976642"/>
              <a:gd name="connsiteY3" fmla="*/ 118243 h 1670998"/>
              <a:gd name="connsiteX4" fmla="*/ 819509 w 976642"/>
              <a:gd name="connsiteY4" fmla="*/ 57858 h 1670998"/>
              <a:gd name="connsiteX5" fmla="*/ 793630 w 976642"/>
              <a:gd name="connsiteY5" fmla="*/ 40605 h 1670998"/>
              <a:gd name="connsiteX6" fmla="*/ 767751 w 976642"/>
              <a:gd name="connsiteY6" fmla="*/ 31979 h 1670998"/>
              <a:gd name="connsiteX7" fmla="*/ 707366 w 976642"/>
              <a:gd name="connsiteY7" fmla="*/ 6100 h 1670998"/>
              <a:gd name="connsiteX8" fmla="*/ 586596 w 976642"/>
              <a:gd name="connsiteY8" fmla="*/ 14726 h 1670998"/>
              <a:gd name="connsiteX9" fmla="*/ 534837 w 976642"/>
              <a:gd name="connsiteY9" fmla="*/ 49232 h 1670998"/>
              <a:gd name="connsiteX10" fmla="*/ 517584 w 976642"/>
              <a:gd name="connsiteY10" fmla="*/ 75111 h 1670998"/>
              <a:gd name="connsiteX11" fmla="*/ 491705 w 976642"/>
              <a:gd name="connsiteY11" fmla="*/ 92364 h 1670998"/>
              <a:gd name="connsiteX12" fmla="*/ 474452 w 976642"/>
              <a:gd name="connsiteY12" fmla="*/ 135496 h 1670998"/>
              <a:gd name="connsiteX13" fmla="*/ 448573 w 976642"/>
              <a:gd name="connsiteY13" fmla="*/ 170001 h 1670998"/>
              <a:gd name="connsiteX14" fmla="*/ 431320 w 976642"/>
              <a:gd name="connsiteY14" fmla="*/ 230386 h 1670998"/>
              <a:gd name="connsiteX15" fmla="*/ 414067 w 976642"/>
              <a:gd name="connsiteY15" fmla="*/ 282145 h 1670998"/>
              <a:gd name="connsiteX16" fmla="*/ 405441 w 976642"/>
              <a:gd name="connsiteY16" fmla="*/ 316651 h 1670998"/>
              <a:gd name="connsiteX17" fmla="*/ 396815 w 976642"/>
              <a:gd name="connsiteY17" fmla="*/ 342530 h 1670998"/>
              <a:gd name="connsiteX18" fmla="*/ 388188 w 976642"/>
              <a:gd name="connsiteY18" fmla="*/ 394288 h 1670998"/>
              <a:gd name="connsiteX19" fmla="*/ 379562 w 976642"/>
              <a:gd name="connsiteY19" fmla="*/ 428794 h 1670998"/>
              <a:gd name="connsiteX20" fmla="*/ 362309 w 976642"/>
              <a:gd name="connsiteY20" fmla="*/ 515058 h 1670998"/>
              <a:gd name="connsiteX21" fmla="*/ 345056 w 976642"/>
              <a:gd name="connsiteY21" fmla="*/ 653081 h 1670998"/>
              <a:gd name="connsiteX22" fmla="*/ 336430 w 976642"/>
              <a:gd name="connsiteY22" fmla="*/ 687586 h 1670998"/>
              <a:gd name="connsiteX23" fmla="*/ 310551 w 976642"/>
              <a:gd name="connsiteY23" fmla="*/ 799730 h 1670998"/>
              <a:gd name="connsiteX24" fmla="*/ 293298 w 976642"/>
              <a:gd name="connsiteY24" fmla="*/ 851488 h 1670998"/>
              <a:gd name="connsiteX25" fmla="*/ 284671 w 976642"/>
              <a:gd name="connsiteY25" fmla="*/ 885994 h 1670998"/>
              <a:gd name="connsiteX26" fmla="*/ 267418 w 976642"/>
              <a:gd name="connsiteY26" fmla="*/ 937752 h 1670998"/>
              <a:gd name="connsiteX27" fmla="*/ 250166 w 976642"/>
              <a:gd name="connsiteY27" fmla="*/ 1006764 h 1670998"/>
              <a:gd name="connsiteX28" fmla="*/ 241539 w 976642"/>
              <a:gd name="connsiteY28" fmla="*/ 1058522 h 1670998"/>
              <a:gd name="connsiteX29" fmla="*/ 224286 w 976642"/>
              <a:gd name="connsiteY29" fmla="*/ 1084401 h 1670998"/>
              <a:gd name="connsiteX30" fmla="*/ 215660 w 976642"/>
              <a:gd name="connsiteY30" fmla="*/ 1110281 h 1670998"/>
              <a:gd name="connsiteX31" fmla="*/ 207034 w 976642"/>
              <a:gd name="connsiteY31" fmla="*/ 1144786 h 1670998"/>
              <a:gd name="connsiteX32" fmla="*/ 189781 w 976642"/>
              <a:gd name="connsiteY32" fmla="*/ 1179292 h 1670998"/>
              <a:gd name="connsiteX33" fmla="*/ 181154 w 976642"/>
              <a:gd name="connsiteY33" fmla="*/ 1231051 h 1670998"/>
              <a:gd name="connsiteX34" fmla="*/ 146649 w 976642"/>
              <a:gd name="connsiteY34" fmla="*/ 1317315 h 1670998"/>
              <a:gd name="connsiteX35" fmla="*/ 138022 w 976642"/>
              <a:gd name="connsiteY35" fmla="*/ 1360447 h 1670998"/>
              <a:gd name="connsiteX36" fmla="*/ 86264 w 976642"/>
              <a:gd name="connsiteY36" fmla="*/ 1463964 h 1670998"/>
              <a:gd name="connsiteX37" fmla="*/ 60384 w 976642"/>
              <a:gd name="connsiteY37" fmla="*/ 1541601 h 1670998"/>
              <a:gd name="connsiteX38" fmla="*/ 43132 w 976642"/>
              <a:gd name="connsiteY38" fmla="*/ 1567481 h 1670998"/>
              <a:gd name="connsiteX39" fmla="*/ 8626 w 976642"/>
              <a:gd name="connsiteY39" fmla="*/ 1653745 h 1670998"/>
              <a:gd name="connsiteX40" fmla="*/ 0 w 976642"/>
              <a:gd name="connsiteY40" fmla="*/ 1670998 h 167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6642" h="1670998">
                <a:moveTo>
                  <a:pt x="974784" y="402915"/>
                </a:moveTo>
                <a:cubicBezTo>
                  <a:pt x="964581" y="249859"/>
                  <a:pt x="976642" y="315455"/>
                  <a:pt x="948905" y="204507"/>
                </a:cubicBezTo>
                <a:cubicBezTo>
                  <a:pt x="946390" y="194449"/>
                  <a:pt x="936796" y="187630"/>
                  <a:pt x="931652" y="178628"/>
                </a:cubicBezTo>
                <a:cubicBezTo>
                  <a:pt x="916309" y="151778"/>
                  <a:pt x="916256" y="141173"/>
                  <a:pt x="897147" y="118243"/>
                </a:cubicBezTo>
                <a:cubicBezTo>
                  <a:pt x="871810" y="87839"/>
                  <a:pt x="855575" y="81902"/>
                  <a:pt x="819509" y="57858"/>
                </a:cubicBezTo>
                <a:lnTo>
                  <a:pt x="793630" y="40605"/>
                </a:lnTo>
                <a:cubicBezTo>
                  <a:pt x="786064" y="35561"/>
                  <a:pt x="776109" y="35561"/>
                  <a:pt x="767751" y="31979"/>
                </a:cubicBezTo>
                <a:cubicBezTo>
                  <a:pt x="693133" y="0"/>
                  <a:pt x="768057" y="26329"/>
                  <a:pt x="707366" y="6100"/>
                </a:cubicBezTo>
                <a:cubicBezTo>
                  <a:pt x="667109" y="8975"/>
                  <a:pt x="625750" y="4938"/>
                  <a:pt x="586596" y="14726"/>
                </a:cubicBezTo>
                <a:cubicBezTo>
                  <a:pt x="566480" y="19755"/>
                  <a:pt x="534837" y="49232"/>
                  <a:pt x="534837" y="49232"/>
                </a:cubicBezTo>
                <a:cubicBezTo>
                  <a:pt x="529086" y="57858"/>
                  <a:pt x="524915" y="67780"/>
                  <a:pt x="517584" y="75111"/>
                </a:cubicBezTo>
                <a:cubicBezTo>
                  <a:pt x="510253" y="82442"/>
                  <a:pt x="497731" y="83928"/>
                  <a:pt x="491705" y="92364"/>
                </a:cubicBezTo>
                <a:cubicBezTo>
                  <a:pt x="482705" y="104965"/>
                  <a:pt x="481972" y="121960"/>
                  <a:pt x="474452" y="135496"/>
                </a:cubicBezTo>
                <a:cubicBezTo>
                  <a:pt x="467470" y="148064"/>
                  <a:pt x="457199" y="158499"/>
                  <a:pt x="448573" y="170001"/>
                </a:cubicBezTo>
                <a:cubicBezTo>
                  <a:pt x="419570" y="257015"/>
                  <a:pt x="463832" y="122017"/>
                  <a:pt x="431320" y="230386"/>
                </a:cubicBezTo>
                <a:cubicBezTo>
                  <a:pt x="426094" y="247805"/>
                  <a:pt x="418478" y="264502"/>
                  <a:pt x="414067" y="282145"/>
                </a:cubicBezTo>
                <a:cubicBezTo>
                  <a:pt x="411192" y="293647"/>
                  <a:pt x="408698" y="305251"/>
                  <a:pt x="405441" y="316651"/>
                </a:cubicBezTo>
                <a:cubicBezTo>
                  <a:pt x="402943" y="325394"/>
                  <a:pt x="398788" y="333654"/>
                  <a:pt x="396815" y="342530"/>
                </a:cubicBezTo>
                <a:cubicBezTo>
                  <a:pt x="393021" y="359604"/>
                  <a:pt x="391618" y="377137"/>
                  <a:pt x="388188" y="394288"/>
                </a:cubicBezTo>
                <a:cubicBezTo>
                  <a:pt x="385863" y="405914"/>
                  <a:pt x="381887" y="417168"/>
                  <a:pt x="379562" y="428794"/>
                </a:cubicBezTo>
                <a:cubicBezTo>
                  <a:pt x="358411" y="534549"/>
                  <a:pt x="382345" y="434909"/>
                  <a:pt x="362309" y="515058"/>
                </a:cubicBezTo>
                <a:cubicBezTo>
                  <a:pt x="358191" y="552122"/>
                  <a:pt x="352092" y="614382"/>
                  <a:pt x="345056" y="653081"/>
                </a:cubicBezTo>
                <a:cubicBezTo>
                  <a:pt x="342935" y="664745"/>
                  <a:pt x="339002" y="676013"/>
                  <a:pt x="336430" y="687586"/>
                </a:cubicBezTo>
                <a:cubicBezTo>
                  <a:pt x="327309" y="728630"/>
                  <a:pt x="324637" y="757474"/>
                  <a:pt x="310551" y="799730"/>
                </a:cubicBezTo>
                <a:cubicBezTo>
                  <a:pt x="304800" y="816983"/>
                  <a:pt x="298524" y="834069"/>
                  <a:pt x="293298" y="851488"/>
                </a:cubicBezTo>
                <a:cubicBezTo>
                  <a:pt x="289891" y="862844"/>
                  <a:pt x="288078" y="874638"/>
                  <a:pt x="284671" y="885994"/>
                </a:cubicBezTo>
                <a:cubicBezTo>
                  <a:pt x="279445" y="903413"/>
                  <a:pt x="273169" y="920499"/>
                  <a:pt x="267418" y="937752"/>
                </a:cubicBezTo>
                <a:cubicBezTo>
                  <a:pt x="259920" y="960247"/>
                  <a:pt x="255917" y="983760"/>
                  <a:pt x="250166" y="1006764"/>
                </a:cubicBezTo>
                <a:cubicBezTo>
                  <a:pt x="245924" y="1023733"/>
                  <a:pt x="247070" y="1041929"/>
                  <a:pt x="241539" y="1058522"/>
                </a:cubicBezTo>
                <a:cubicBezTo>
                  <a:pt x="238260" y="1068358"/>
                  <a:pt x="230037" y="1075775"/>
                  <a:pt x="224286" y="1084401"/>
                </a:cubicBezTo>
                <a:cubicBezTo>
                  <a:pt x="221411" y="1093028"/>
                  <a:pt x="218158" y="1101538"/>
                  <a:pt x="215660" y="1110281"/>
                </a:cubicBezTo>
                <a:cubicBezTo>
                  <a:pt x="212403" y="1121681"/>
                  <a:pt x="211197" y="1133685"/>
                  <a:pt x="207034" y="1144786"/>
                </a:cubicBezTo>
                <a:cubicBezTo>
                  <a:pt x="202519" y="1156827"/>
                  <a:pt x="195532" y="1167790"/>
                  <a:pt x="189781" y="1179292"/>
                </a:cubicBezTo>
                <a:cubicBezTo>
                  <a:pt x="186905" y="1196545"/>
                  <a:pt x="186371" y="1214356"/>
                  <a:pt x="181154" y="1231051"/>
                </a:cubicBezTo>
                <a:cubicBezTo>
                  <a:pt x="171917" y="1260611"/>
                  <a:pt x="152723" y="1286947"/>
                  <a:pt x="146649" y="1317315"/>
                </a:cubicBezTo>
                <a:cubicBezTo>
                  <a:pt x="143773" y="1331692"/>
                  <a:pt x="143605" y="1346889"/>
                  <a:pt x="138022" y="1360447"/>
                </a:cubicBezTo>
                <a:cubicBezTo>
                  <a:pt x="123333" y="1396120"/>
                  <a:pt x="95621" y="1426538"/>
                  <a:pt x="86264" y="1463964"/>
                </a:cubicBezTo>
                <a:cubicBezTo>
                  <a:pt x="78026" y="1496912"/>
                  <a:pt x="76626" y="1509116"/>
                  <a:pt x="60384" y="1541601"/>
                </a:cubicBezTo>
                <a:cubicBezTo>
                  <a:pt x="55748" y="1550874"/>
                  <a:pt x="47477" y="1558068"/>
                  <a:pt x="43132" y="1567481"/>
                </a:cubicBezTo>
                <a:cubicBezTo>
                  <a:pt x="30154" y="1595600"/>
                  <a:pt x="22475" y="1626044"/>
                  <a:pt x="8626" y="1653745"/>
                </a:cubicBezTo>
                <a:lnTo>
                  <a:pt x="0" y="1670998"/>
                </a:lnTo>
              </a:path>
            </a:pathLst>
          </a:custGeom>
          <a:ln>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48" name="직선 화살표 연결선 47"/>
          <p:cNvCxnSpPr>
            <a:endCxn id="49" idx="0"/>
          </p:cNvCxnSpPr>
          <p:nvPr/>
        </p:nvCxnSpPr>
        <p:spPr bwMode="auto">
          <a:xfrm>
            <a:off x="4644008" y="3284984"/>
            <a:ext cx="206" cy="782796"/>
          </a:xfrm>
          <a:prstGeom prst="straightConnector1">
            <a:avLst/>
          </a:prstGeom>
          <a:ln>
            <a:solidFill>
              <a:srgbClr val="1960AB"/>
            </a:solidFill>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49" name="TextBox 48"/>
          <p:cNvSpPr txBox="1"/>
          <p:nvPr/>
        </p:nvSpPr>
        <p:spPr>
          <a:xfrm>
            <a:off x="3780323" y="4067780"/>
            <a:ext cx="1727781"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GHG Analyzer</a:t>
            </a:r>
            <a:endParaRPr lang="ko-KR" altLang="en-US" sz="1800" b="1" dirty="0">
              <a:effectLst>
                <a:outerShdw blurRad="38100" dist="38100" dir="2700000" algn="tl">
                  <a:srgbClr val="000000">
                    <a:alpha val="43137"/>
                  </a:srgbClr>
                </a:outerShdw>
              </a:effectLst>
            </a:endParaRPr>
          </a:p>
        </p:txBody>
      </p:sp>
      <p:sp>
        <p:nvSpPr>
          <p:cNvPr id="53" name="자유형 52"/>
          <p:cNvSpPr/>
          <p:nvPr/>
        </p:nvSpPr>
        <p:spPr bwMode="auto">
          <a:xfrm>
            <a:off x="4667693" y="3573016"/>
            <a:ext cx="584791" cy="100087"/>
          </a:xfrm>
          <a:custGeom>
            <a:avLst/>
            <a:gdLst>
              <a:gd name="connsiteX0" fmla="*/ 0 w 584791"/>
              <a:gd name="connsiteY0" fmla="*/ 119690 h 188356"/>
              <a:gd name="connsiteX1" fmla="*/ 21265 w 584791"/>
              <a:gd name="connsiteY1" fmla="*/ 87793 h 188356"/>
              <a:gd name="connsiteX2" fmla="*/ 31898 w 584791"/>
              <a:gd name="connsiteY2" fmla="*/ 55895 h 188356"/>
              <a:gd name="connsiteX3" fmla="*/ 95693 w 584791"/>
              <a:gd name="connsiteY3" fmla="*/ 13365 h 188356"/>
              <a:gd name="connsiteX4" fmla="*/ 170121 w 584791"/>
              <a:gd name="connsiteY4" fmla="*/ 23997 h 188356"/>
              <a:gd name="connsiteX5" fmla="*/ 180754 w 584791"/>
              <a:gd name="connsiteY5" fmla="*/ 55895 h 188356"/>
              <a:gd name="connsiteX6" fmla="*/ 202019 w 584791"/>
              <a:gd name="connsiteY6" fmla="*/ 87793 h 188356"/>
              <a:gd name="connsiteX7" fmla="*/ 191386 w 584791"/>
              <a:gd name="connsiteY7" fmla="*/ 172853 h 188356"/>
              <a:gd name="connsiteX8" fmla="*/ 116958 w 584791"/>
              <a:gd name="connsiteY8" fmla="*/ 140955 h 188356"/>
              <a:gd name="connsiteX9" fmla="*/ 127591 w 584791"/>
              <a:gd name="connsiteY9" fmla="*/ 23997 h 188356"/>
              <a:gd name="connsiteX10" fmla="*/ 159488 w 584791"/>
              <a:gd name="connsiteY10" fmla="*/ 2732 h 188356"/>
              <a:gd name="connsiteX11" fmla="*/ 265814 w 584791"/>
              <a:gd name="connsiteY11" fmla="*/ 13365 h 188356"/>
              <a:gd name="connsiteX12" fmla="*/ 297712 w 584791"/>
              <a:gd name="connsiteY12" fmla="*/ 55895 h 188356"/>
              <a:gd name="connsiteX13" fmla="*/ 318977 w 584791"/>
              <a:gd name="connsiteY13" fmla="*/ 87793 h 188356"/>
              <a:gd name="connsiteX14" fmla="*/ 308344 w 584791"/>
              <a:gd name="connsiteY14" fmla="*/ 183486 h 188356"/>
              <a:gd name="connsiteX15" fmla="*/ 276447 w 584791"/>
              <a:gd name="connsiteY15" fmla="*/ 172853 h 188356"/>
              <a:gd name="connsiteX16" fmla="*/ 265814 w 584791"/>
              <a:gd name="connsiteY16" fmla="*/ 140955 h 188356"/>
              <a:gd name="connsiteX17" fmla="*/ 297712 w 584791"/>
              <a:gd name="connsiteY17" fmla="*/ 34630 h 188356"/>
              <a:gd name="connsiteX18" fmla="*/ 350874 w 584791"/>
              <a:gd name="connsiteY18" fmla="*/ 23997 h 188356"/>
              <a:gd name="connsiteX19" fmla="*/ 457200 w 584791"/>
              <a:gd name="connsiteY19" fmla="*/ 34630 h 188356"/>
              <a:gd name="connsiteX20" fmla="*/ 520995 w 584791"/>
              <a:gd name="connsiteY20" fmla="*/ 55895 h 188356"/>
              <a:gd name="connsiteX21" fmla="*/ 584791 w 584791"/>
              <a:gd name="connsiteY21" fmla="*/ 45262 h 18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4791" h="188356">
                <a:moveTo>
                  <a:pt x="0" y="119690"/>
                </a:moveTo>
                <a:cubicBezTo>
                  <a:pt x="7088" y="109058"/>
                  <a:pt x="15550" y="99222"/>
                  <a:pt x="21265" y="87793"/>
                </a:cubicBezTo>
                <a:cubicBezTo>
                  <a:pt x="26277" y="77768"/>
                  <a:pt x="23973" y="63820"/>
                  <a:pt x="31898" y="55895"/>
                </a:cubicBezTo>
                <a:cubicBezTo>
                  <a:pt x="49970" y="37823"/>
                  <a:pt x="95693" y="13365"/>
                  <a:pt x="95693" y="13365"/>
                </a:cubicBezTo>
                <a:cubicBezTo>
                  <a:pt x="120502" y="16909"/>
                  <a:pt x="147706" y="12789"/>
                  <a:pt x="170121" y="23997"/>
                </a:cubicBezTo>
                <a:cubicBezTo>
                  <a:pt x="180146" y="29009"/>
                  <a:pt x="175742" y="45870"/>
                  <a:pt x="180754" y="55895"/>
                </a:cubicBezTo>
                <a:cubicBezTo>
                  <a:pt x="186469" y="67325"/>
                  <a:pt x="194931" y="77160"/>
                  <a:pt x="202019" y="87793"/>
                </a:cubicBezTo>
                <a:cubicBezTo>
                  <a:pt x="198475" y="116146"/>
                  <a:pt x="207994" y="149602"/>
                  <a:pt x="191386" y="172853"/>
                </a:cubicBezTo>
                <a:cubicBezTo>
                  <a:pt x="180312" y="188356"/>
                  <a:pt x="122666" y="144760"/>
                  <a:pt x="116958" y="140955"/>
                </a:cubicBezTo>
                <a:cubicBezTo>
                  <a:pt x="120502" y="101969"/>
                  <a:pt x="116079" y="61413"/>
                  <a:pt x="127591" y="23997"/>
                </a:cubicBezTo>
                <a:cubicBezTo>
                  <a:pt x="131349" y="11784"/>
                  <a:pt x="146747" y="3712"/>
                  <a:pt x="159488" y="2732"/>
                </a:cubicBezTo>
                <a:cubicBezTo>
                  <a:pt x="195002" y="0"/>
                  <a:pt x="230372" y="9821"/>
                  <a:pt x="265814" y="13365"/>
                </a:cubicBezTo>
                <a:cubicBezTo>
                  <a:pt x="276447" y="27542"/>
                  <a:pt x="287412" y="41475"/>
                  <a:pt x="297712" y="55895"/>
                </a:cubicBezTo>
                <a:cubicBezTo>
                  <a:pt x="305140" y="66294"/>
                  <a:pt x="317916" y="75058"/>
                  <a:pt x="318977" y="87793"/>
                </a:cubicBezTo>
                <a:cubicBezTo>
                  <a:pt x="321642" y="119776"/>
                  <a:pt x="311888" y="151588"/>
                  <a:pt x="308344" y="183486"/>
                </a:cubicBezTo>
                <a:cubicBezTo>
                  <a:pt x="297712" y="179942"/>
                  <a:pt x="284372" y="180778"/>
                  <a:pt x="276447" y="172853"/>
                </a:cubicBezTo>
                <a:cubicBezTo>
                  <a:pt x="268522" y="164928"/>
                  <a:pt x="265814" y="152163"/>
                  <a:pt x="265814" y="140955"/>
                </a:cubicBezTo>
                <a:cubicBezTo>
                  <a:pt x="265814" y="125026"/>
                  <a:pt x="268889" y="51101"/>
                  <a:pt x="297712" y="34630"/>
                </a:cubicBezTo>
                <a:cubicBezTo>
                  <a:pt x="313403" y="25664"/>
                  <a:pt x="333153" y="27541"/>
                  <a:pt x="350874" y="23997"/>
                </a:cubicBezTo>
                <a:cubicBezTo>
                  <a:pt x="386316" y="27541"/>
                  <a:pt x="422191" y="28066"/>
                  <a:pt x="457200" y="34630"/>
                </a:cubicBezTo>
                <a:cubicBezTo>
                  <a:pt x="479231" y="38761"/>
                  <a:pt x="520995" y="55895"/>
                  <a:pt x="520995" y="55895"/>
                </a:cubicBezTo>
                <a:cubicBezTo>
                  <a:pt x="570403" y="43543"/>
                  <a:pt x="548913" y="45262"/>
                  <a:pt x="584791" y="45262"/>
                </a:cubicBezTo>
              </a:path>
            </a:pathLst>
          </a:custGeom>
          <a:ln>
            <a:solidFill>
              <a:srgbClr val="0070C0"/>
            </a:solidFill>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4" name="TextBox 53"/>
          <p:cNvSpPr txBox="1"/>
          <p:nvPr/>
        </p:nvSpPr>
        <p:spPr>
          <a:xfrm>
            <a:off x="5148064" y="3429000"/>
            <a:ext cx="934871" cy="323165"/>
          </a:xfrm>
          <a:prstGeom prst="rect">
            <a:avLst/>
          </a:prstGeom>
          <a:noFill/>
        </p:spPr>
        <p:txBody>
          <a:bodyPr wrap="none" rtlCol="0">
            <a:spAutoFit/>
          </a:bodyPr>
          <a:lstStyle/>
          <a:p>
            <a:r>
              <a:rPr lang="en-US" altLang="ko-KR" b="1" dirty="0" smtClean="0">
                <a:effectLst>
                  <a:outerShdw blurRad="38100" dist="38100" dir="2700000" algn="tl">
                    <a:srgbClr val="000000">
                      <a:alpha val="43137"/>
                    </a:srgbClr>
                  </a:outerShdw>
                </a:effectLst>
              </a:rPr>
              <a:t>By-pass</a:t>
            </a:r>
            <a:endParaRPr lang="ko-KR" altLang="en-US" b="1" dirty="0">
              <a:effectLst>
                <a:outerShdw blurRad="38100" dist="38100" dir="2700000" algn="tl">
                  <a:srgbClr val="000000">
                    <a:alpha val="43137"/>
                  </a:srgbClr>
                </a:outerShdw>
              </a:effectLst>
            </a:endParaRPr>
          </a:p>
        </p:txBody>
      </p:sp>
      <p:cxnSp>
        <p:nvCxnSpPr>
          <p:cNvPr id="63" name="직선 화살표 연결선 62"/>
          <p:cNvCxnSpPr/>
          <p:nvPr/>
        </p:nvCxnSpPr>
        <p:spPr bwMode="auto">
          <a:xfrm>
            <a:off x="4572000" y="1268760"/>
            <a:ext cx="0" cy="504056"/>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66" name="직선 화살표 연결선 65"/>
          <p:cNvCxnSpPr/>
          <p:nvPr/>
        </p:nvCxnSpPr>
        <p:spPr bwMode="auto">
          <a:xfrm flipH="1">
            <a:off x="1907704" y="1484784"/>
            <a:ext cx="648072" cy="0"/>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68" name="직선 화살표 연결선 67"/>
          <p:cNvCxnSpPr/>
          <p:nvPr/>
        </p:nvCxnSpPr>
        <p:spPr bwMode="auto">
          <a:xfrm>
            <a:off x="6588224" y="1432143"/>
            <a:ext cx="648072" cy="0"/>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69" name="TextBox 68"/>
          <p:cNvSpPr txBox="1"/>
          <p:nvPr/>
        </p:nvSpPr>
        <p:spPr>
          <a:xfrm>
            <a:off x="2555776" y="1268760"/>
            <a:ext cx="1189172"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Stream A</a:t>
            </a:r>
            <a:endParaRPr lang="ko-KR" altLang="en-US" sz="1800" b="1" dirty="0">
              <a:effectLst>
                <a:outerShdw blurRad="38100" dist="38100" dir="2700000" algn="tl">
                  <a:srgbClr val="000000">
                    <a:alpha val="43137"/>
                  </a:srgbClr>
                </a:outerShdw>
              </a:effectLst>
            </a:endParaRPr>
          </a:p>
        </p:txBody>
      </p:sp>
      <p:sp>
        <p:nvSpPr>
          <p:cNvPr id="70" name="TextBox 69"/>
          <p:cNvSpPr txBox="1"/>
          <p:nvPr/>
        </p:nvSpPr>
        <p:spPr>
          <a:xfrm>
            <a:off x="5436096" y="1268760"/>
            <a:ext cx="1197764"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Stream B</a:t>
            </a:r>
            <a:endParaRPr lang="ko-KR" altLang="en-US" sz="1800" b="1" dirty="0">
              <a:effectLst>
                <a:outerShdw blurRad="38100" dist="38100" dir="2700000" algn="tl">
                  <a:srgbClr val="000000">
                    <a:alpha val="43137"/>
                  </a:srgbClr>
                </a:outerShdw>
              </a:effectLst>
            </a:endParaRPr>
          </a:p>
        </p:txBody>
      </p:sp>
      <p:sp>
        <p:nvSpPr>
          <p:cNvPr id="71" name="TextBox 70"/>
          <p:cNvSpPr txBox="1"/>
          <p:nvPr/>
        </p:nvSpPr>
        <p:spPr>
          <a:xfrm>
            <a:off x="8748464" y="6534835"/>
            <a:ext cx="399468" cy="323165"/>
          </a:xfrm>
          <a:prstGeom prst="rect">
            <a:avLst/>
          </a:prstGeom>
          <a:noFill/>
        </p:spPr>
        <p:txBody>
          <a:bodyPr wrap="none" rtlCol="0">
            <a:spAutoFit/>
          </a:bodyPr>
          <a:lstStyle/>
          <a:p>
            <a:r>
              <a:rPr lang="en-US" altLang="ko-KR" dirty="0" smtClean="0"/>
              <a:t>16</a:t>
            </a:r>
            <a:endParaRPr lang="ko-KR"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ctrTitle"/>
          </p:nvPr>
        </p:nvSpPr>
        <p:spPr/>
        <p:txBody>
          <a:bodyPr/>
          <a:lstStyle/>
          <a:p>
            <a:pPr algn="ctr"/>
            <a:r>
              <a:rPr lang="en-US" altLang="ko-KR" dirty="0" smtClean="0"/>
              <a:t>Performance</a:t>
            </a:r>
            <a:br>
              <a:rPr lang="en-US" altLang="ko-KR" dirty="0" smtClean="0"/>
            </a:br>
            <a:r>
              <a:rPr lang="en-US" altLang="ko-KR" sz="3600" dirty="0" smtClean="0"/>
              <a:t>(Test Data)</a:t>
            </a:r>
            <a:endParaRPr lang="ko-KR" altLang="en-US" dirty="0"/>
          </a:p>
        </p:txBody>
      </p:sp>
      <p:sp>
        <p:nvSpPr>
          <p:cNvPr id="3" name="TextBox 2"/>
          <p:cNvSpPr txBox="1"/>
          <p:nvPr/>
        </p:nvSpPr>
        <p:spPr>
          <a:xfrm>
            <a:off x="8748464" y="6534835"/>
            <a:ext cx="399468" cy="323165"/>
          </a:xfrm>
          <a:prstGeom prst="rect">
            <a:avLst/>
          </a:prstGeom>
          <a:noFill/>
        </p:spPr>
        <p:txBody>
          <a:bodyPr wrap="none" rtlCol="0">
            <a:spAutoFit/>
          </a:bodyPr>
          <a:lstStyle/>
          <a:p>
            <a:r>
              <a:rPr lang="en-US" altLang="ko-KR" dirty="0" smtClean="0"/>
              <a:t>17</a:t>
            </a:r>
            <a:endParaRPr lang="ko-KR"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REMOVAL EFFICIENCY</a:t>
            </a:r>
            <a:endParaRPr lang="ko-KR" altLang="en-US" dirty="0"/>
          </a:p>
        </p:txBody>
      </p:sp>
      <p:graphicFrame>
        <p:nvGraphicFramePr>
          <p:cNvPr id="4" name="표 3"/>
          <p:cNvGraphicFramePr>
            <a:graphicFrameLocks noGrp="1"/>
          </p:cNvGraphicFramePr>
          <p:nvPr>
            <p:extLst>
              <p:ext uri="{D42A27DB-BD31-4B8C-83A1-F6EECF244321}">
                <p14:modId xmlns="" xmlns:p14="http://schemas.microsoft.com/office/powerpoint/2010/main" val="3557266147"/>
              </p:ext>
            </p:extLst>
          </p:nvPr>
        </p:nvGraphicFramePr>
        <p:xfrm>
          <a:off x="683568" y="4725144"/>
          <a:ext cx="7920880" cy="1410208"/>
        </p:xfrm>
        <a:graphic>
          <a:graphicData uri="http://schemas.openxmlformats.org/drawingml/2006/table">
            <a:tbl>
              <a:tblPr>
                <a:tableStyleId>{D27102A9-8310-4765-A935-A1911B00CA55}</a:tableStyleId>
              </a:tblPr>
              <a:tblGrid>
                <a:gridCol w="3150646"/>
                <a:gridCol w="2385117"/>
                <a:gridCol w="2385117"/>
              </a:tblGrid>
              <a:tr h="280812">
                <a:tc>
                  <a:txBody>
                    <a:bodyPr/>
                    <a:lstStyle/>
                    <a:p>
                      <a:pPr algn="ctr" fontAlgn="ctr"/>
                      <a:endParaRPr lang="ko-KR" altLang="en-US" sz="2000" b="1" i="0" u="none" strike="noStrike" dirty="0">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lnB w="12700" cap="flat" cmpd="sng" algn="ctr">
                      <a:solidFill>
                        <a:schemeClr val="tx1"/>
                      </a:solidFill>
                      <a:prstDash val="solid"/>
                      <a:round/>
                      <a:headEnd type="none" w="med" len="med"/>
                      <a:tailEnd type="none" w="med" len="med"/>
                    </a:lnB>
                  </a:tcPr>
                </a:tc>
                <a:tc>
                  <a:txBody>
                    <a:bodyPr/>
                    <a:lstStyle/>
                    <a:p>
                      <a:pPr algn="ctr" fontAlgn="ctr"/>
                      <a:r>
                        <a:rPr lang="en-US" altLang="ko-KR" sz="2000" b="1" u="none" strike="noStrike" baseline="0" dirty="0" smtClean="0">
                          <a:effectLst/>
                          <a:latin typeface="Arial Unicode MS" pitchFamily="50" charset="-127"/>
                          <a:ea typeface="Arial Unicode MS" pitchFamily="50" charset="-127"/>
                          <a:cs typeface="Arial Unicode MS" pitchFamily="50" charset="-127"/>
                        </a:rPr>
                        <a:t>w</a:t>
                      </a:r>
                      <a:r>
                        <a:rPr lang="en-US" altLang="ko-KR" sz="2000" b="1" u="none" strike="noStrike" dirty="0" smtClean="0">
                          <a:effectLst/>
                          <a:latin typeface="Arial Unicode MS" pitchFamily="50" charset="-127"/>
                          <a:ea typeface="Arial Unicode MS" pitchFamily="50" charset="-127"/>
                          <a:cs typeface="Arial Unicode MS" pitchFamily="50" charset="-127"/>
                        </a:rPr>
                        <a:t>et gas</a:t>
                      </a:r>
                      <a:endParaRPr lang="ko-KR" altLang="en-US" sz="2000" b="1" i="0" u="none" strike="noStrike" dirty="0">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lnB w="12700" cap="flat" cmpd="sng" algn="ctr">
                      <a:solidFill>
                        <a:schemeClr val="tx1"/>
                      </a:solidFill>
                      <a:prstDash val="solid"/>
                      <a:round/>
                      <a:headEnd type="none" w="med" len="med"/>
                      <a:tailEnd type="none" w="med" len="med"/>
                    </a:lnB>
                  </a:tcPr>
                </a:tc>
                <a:tc>
                  <a:txBody>
                    <a:bodyPr/>
                    <a:lstStyle/>
                    <a:p>
                      <a:pPr marL="0" marR="0" indent="0" algn="ctr" defTabSz="4320293" rtl="0" eaLnBrk="1" fontAlgn="ctr" latinLnBrk="1" hangingPunct="1">
                        <a:lnSpc>
                          <a:spcPct val="100000"/>
                        </a:lnSpc>
                        <a:spcBef>
                          <a:spcPts val="0"/>
                        </a:spcBef>
                        <a:spcAft>
                          <a:spcPts val="0"/>
                        </a:spcAft>
                        <a:buClrTx/>
                        <a:buSzTx/>
                        <a:buFontTx/>
                        <a:buNone/>
                        <a:tabLst/>
                        <a:defRPr/>
                      </a:pPr>
                      <a:r>
                        <a:rPr lang="en-US" altLang="ko-KR" sz="2000" b="1" u="none" strike="noStrike" baseline="0" dirty="0" smtClean="0">
                          <a:effectLst/>
                          <a:latin typeface="Arial Unicode MS" pitchFamily="50" charset="-127"/>
                          <a:ea typeface="Arial Unicode MS" pitchFamily="50" charset="-127"/>
                          <a:cs typeface="Arial Unicode MS" pitchFamily="50" charset="-127"/>
                        </a:rPr>
                        <a:t>dry </a:t>
                      </a:r>
                      <a:r>
                        <a:rPr lang="en-US" altLang="ko-KR" sz="2000" b="1" u="none" strike="noStrike" dirty="0" smtClean="0">
                          <a:effectLst/>
                          <a:latin typeface="Arial Unicode MS" pitchFamily="50" charset="-127"/>
                          <a:ea typeface="Arial Unicode MS" pitchFamily="50" charset="-127"/>
                          <a:cs typeface="Arial Unicode MS" pitchFamily="50" charset="-127"/>
                        </a:rPr>
                        <a:t> gas</a:t>
                      </a:r>
                      <a:endParaRPr lang="ko-KR" altLang="en-US" sz="2000" b="1" i="0" u="none" strike="noStrike" dirty="0" smtClean="0">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lnB w="12700" cap="flat" cmpd="sng" algn="ctr">
                      <a:solidFill>
                        <a:schemeClr val="tx1"/>
                      </a:solidFill>
                      <a:prstDash val="solid"/>
                      <a:round/>
                      <a:headEnd type="none" w="med" len="med"/>
                      <a:tailEnd type="none" w="med" len="med"/>
                    </a:lnB>
                  </a:tcPr>
                </a:tc>
              </a:tr>
              <a:tr h="614391">
                <a:tc>
                  <a:txBody>
                    <a:bodyPr/>
                    <a:lstStyle/>
                    <a:p>
                      <a:pPr algn="ctr" fontAlgn="ctr"/>
                      <a:r>
                        <a:rPr lang="en-US" sz="2000" b="1" u="none" strike="noStrike" dirty="0">
                          <a:effectLst/>
                          <a:latin typeface="Arial Unicode MS" pitchFamily="50" charset="-127"/>
                          <a:ea typeface="Arial Unicode MS" pitchFamily="50" charset="-127"/>
                          <a:cs typeface="Arial Unicode MS" pitchFamily="50" charset="-127"/>
                        </a:rPr>
                        <a:t>H</a:t>
                      </a:r>
                      <a:r>
                        <a:rPr lang="en-US" sz="2000" b="1" u="none" strike="noStrike" baseline="-25000" dirty="0">
                          <a:effectLst/>
                          <a:latin typeface="Arial Unicode MS" pitchFamily="50" charset="-127"/>
                          <a:ea typeface="Arial Unicode MS" pitchFamily="50" charset="-127"/>
                          <a:cs typeface="Arial Unicode MS" pitchFamily="50" charset="-127"/>
                        </a:rPr>
                        <a:t>2</a:t>
                      </a:r>
                      <a:r>
                        <a:rPr lang="en-US" sz="2000" b="1" u="none" strike="noStrike" dirty="0">
                          <a:effectLst/>
                          <a:latin typeface="Arial Unicode MS" pitchFamily="50" charset="-127"/>
                          <a:ea typeface="Arial Unicode MS" pitchFamily="50" charset="-127"/>
                          <a:cs typeface="Arial Unicode MS" pitchFamily="50" charset="-127"/>
                        </a:rPr>
                        <a:t>O </a:t>
                      </a:r>
                      <a:r>
                        <a:rPr lang="en-US" sz="2000" b="1" u="none" strike="noStrike" dirty="0" smtClean="0">
                          <a:effectLst/>
                          <a:latin typeface="Arial Unicode MS" pitchFamily="50" charset="-127"/>
                          <a:ea typeface="Arial Unicode MS" pitchFamily="50" charset="-127"/>
                          <a:cs typeface="Arial Unicode MS" pitchFamily="50" charset="-127"/>
                        </a:rPr>
                        <a:t>Conc.</a:t>
                      </a:r>
                    </a:p>
                    <a:p>
                      <a:pPr algn="ctr" fontAlgn="ctr"/>
                      <a:r>
                        <a:rPr lang="en-US" sz="2000" b="1" i="0" u="none" strike="noStrike" dirty="0" smtClean="0">
                          <a:solidFill>
                            <a:srgbClr val="000000"/>
                          </a:solidFill>
                          <a:effectLst/>
                          <a:latin typeface="Arial Unicode MS" pitchFamily="50" charset="-127"/>
                          <a:ea typeface="Arial Unicode MS" pitchFamily="50" charset="-127"/>
                          <a:cs typeface="Arial Unicode MS" pitchFamily="50" charset="-127"/>
                        </a:rPr>
                        <a:t>(</a:t>
                      </a:r>
                      <a:r>
                        <a:rPr kumimoji="0" lang="el-GR" altLang="ko-KR" sz="2000" b="1" i="0" u="none" strike="noStrike" cap="none" normalizeH="0" baseline="0" dirty="0" smtClean="0">
                          <a:ln>
                            <a:noFill/>
                          </a:ln>
                          <a:solidFill>
                            <a:srgbClr val="000000"/>
                          </a:solidFill>
                          <a:effectLst/>
                          <a:latin typeface="Arial Unicode MS" pitchFamily="50" charset="-127"/>
                          <a:ea typeface="Arial Unicode MS" pitchFamily="50" charset="-127"/>
                          <a:cs typeface="Arial Unicode MS" pitchFamily="50" charset="-127"/>
                        </a:rPr>
                        <a:t>μ</a:t>
                      </a:r>
                      <a:r>
                        <a:rPr kumimoji="0" lang="en-US" altLang="ko-KR" sz="2000" b="1" i="0" u="none" strike="noStrike" cap="none" normalizeH="0" baseline="0" dirty="0" err="1" smtClean="0">
                          <a:ln>
                            <a:noFill/>
                          </a:ln>
                          <a:solidFill>
                            <a:srgbClr val="000000"/>
                          </a:solidFill>
                          <a:effectLst/>
                          <a:latin typeface="Arial Unicode MS" pitchFamily="50" charset="-127"/>
                          <a:ea typeface="Arial Unicode MS" pitchFamily="50" charset="-127"/>
                          <a:cs typeface="Arial Unicode MS" pitchFamily="50" charset="-127"/>
                        </a:rPr>
                        <a:t>mol</a:t>
                      </a:r>
                      <a:r>
                        <a:rPr kumimoji="0" lang="en-US" altLang="ko-KR" sz="2000" b="1" i="0" u="none" strike="noStrike" cap="none" normalizeH="0" baseline="0" dirty="0" smtClean="0">
                          <a:ln>
                            <a:noFill/>
                          </a:ln>
                          <a:solidFill>
                            <a:srgbClr val="000000"/>
                          </a:solidFill>
                          <a:effectLst/>
                          <a:latin typeface="Arial Unicode MS" pitchFamily="50" charset="-127"/>
                          <a:ea typeface="Arial Unicode MS" pitchFamily="50" charset="-127"/>
                          <a:cs typeface="Arial Unicode MS" pitchFamily="50" charset="-127"/>
                        </a:rPr>
                        <a:t>/</a:t>
                      </a:r>
                      <a:r>
                        <a:rPr kumimoji="0" lang="en-US" altLang="ko-KR" sz="2000" b="1" i="0" u="none" strike="noStrike" cap="none" normalizeH="0" baseline="0" dirty="0" err="1" smtClean="0">
                          <a:ln>
                            <a:noFill/>
                          </a:ln>
                          <a:solidFill>
                            <a:srgbClr val="000000"/>
                          </a:solidFill>
                          <a:effectLst/>
                          <a:latin typeface="Arial Unicode MS" pitchFamily="50" charset="-127"/>
                          <a:ea typeface="Arial Unicode MS" pitchFamily="50" charset="-127"/>
                          <a:cs typeface="Arial Unicode MS" pitchFamily="50" charset="-127"/>
                        </a:rPr>
                        <a:t>mol</a:t>
                      </a:r>
                      <a:r>
                        <a:rPr kumimoji="0" lang="en-US" altLang="ko-KR" sz="2000" b="1" i="0" u="none" strike="noStrike" cap="none" normalizeH="0" baseline="0" dirty="0" smtClean="0">
                          <a:ln>
                            <a:noFill/>
                          </a:ln>
                          <a:solidFill>
                            <a:srgbClr val="000000"/>
                          </a:solidFill>
                          <a:effectLst/>
                          <a:latin typeface="Arial Unicode MS" pitchFamily="50" charset="-127"/>
                          <a:ea typeface="Arial Unicode MS" pitchFamily="50" charset="-127"/>
                          <a:cs typeface="Arial Unicode MS" pitchFamily="50" charset="-127"/>
                        </a:rPr>
                        <a:t>)</a:t>
                      </a:r>
                      <a:endParaRPr lang="en-US" sz="2000" b="1" i="0" u="none" strike="noStrike" dirty="0">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lnT w="12700" cap="flat" cmpd="sng" algn="ctr">
                      <a:solidFill>
                        <a:schemeClr val="tx1"/>
                      </a:solidFill>
                      <a:prstDash val="solid"/>
                      <a:round/>
                      <a:headEnd type="none" w="med" len="med"/>
                      <a:tailEnd type="none" w="med" len="med"/>
                    </a:lnT>
                  </a:tcPr>
                </a:tc>
                <a:tc>
                  <a:txBody>
                    <a:bodyPr/>
                    <a:lstStyle/>
                    <a:p>
                      <a:pPr algn="ctr" fontAlgn="ctr"/>
                      <a:r>
                        <a:rPr lang="en-US" altLang="ko-KR" sz="2000" b="1" u="none" strike="noStrike" dirty="0" smtClean="0">
                          <a:effectLst/>
                          <a:latin typeface="Arial Unicode MS" pitchFamily="50" charset="-127"/>
                          <a:ea typeface="Arial Unicode MS" pitchFamily="50" charset="-127"/>
                          <a:cs typeface="Arial Unicode MS" pitchFamily="50" charset="-127"/>
                        </a:rPr>
                        <a:t>4179.69</a:t>
                      </a:r>
                      <a:endParaRPr lang="en-US" altLang="ko-KR" sz="2000" b="1" i="0" u="none" strike="noStrike" dirty="0">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lnT w="12700" cap="flat" cmpd="sng" algn="ctr">
                      <a:solidFill>
                        <a:schemeClr val="tx1"/>
                      </a:solidFill>
                      <a:prstDash val="solid"/>
                      <a:round/>
                      <a:headEnd type="none" w="med" len="med"/>
                      <a:tailEnd type="none" w="med" len="med"/>
                    </a:lnT>
                  </a:tcPr>
                </a:tc>
                <a:tc>
                  <a:txBody>
                    <a:bodyPr/>
                    <a:lstStyle/>
                    <a:p>
                      <a:pPr algn="ctr" fontAlgn="ctr"/>
                      <a:r>
                        <a:rPr lang="en-US" altLang="ko-KR" sz="2000" b="1" u="none" strike="noStrike" dirty="0" smtClean="0">
                          <a:effectLst/>
                          <a:latin typeface="Arial Unicode MS" pitchFamily="50" charset="-127"/>
                          <a:ea typeface="Arial Unicode MS" pitchFamily="50" charset="-127"/>
                          <a:cs typeface="Arial Unicode MS" pitchFamily="50" charset="-127"/>
                        </a:rPr>
                        <a:t>19.14</a:t>
                      </a:r>
                      <a:endParaRPr lang="en-US" altLang="ko-KR" sz="2000" b="1" i="0" u="none" strike="noStrike" dirty="0">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lnT w="12700" cap="flat" cmpd="sng" algn="ctr">
                      <a:solidFill>
                        <a:schemeClr val="tx1"/>
                      </a:solidFill>
                      <a:prstDash val="solid"/>
                      <a:round/>
                      <a:headEnd type="none" w="med" len="med"/>
                      <a:tailEnd type="none" w="med" len="med"/>
                    </a:lnT>
                  </a:tcPr>
                </a:tc>
              </a:tr>
              <a:tr h="472948">
                <a:tc>
                  <a:txBody>
                    <a:bodyPr/>
                    <a:lstStyle/>
                    <a:p>
                      <a:pPr algn="ctr" fontAlgn="ctr"/>
                      <a:r>
                        <a:rPr lang="en-US" altLang="ko-KR" sz="2000" b="1" u="none" strike="noStrike" dirty="0" smtClean="0">
                          <a:effectLst/>
                          <a:latin typeface="Arial Unicode MS" pitchFamily="50" charset="-127"/>
                          <a:ea typeface="Arial Unicode MS" pitchFamily="50" charset="-127"/>
                          <a:cs typeface="Arial Unicode MS" pitchFamily="50" charset="-127"/>
                        </a:rPr>
                        <a:t>Removal</a:t>
                      </a:r>
                      <a:r>
                        <a:rPr lang="en-US" altLang="ko-KR" sz="2000" b="1" u="none" strike="noStrike" baseline="0" dirty="0" smtClean="0">
                          <a:effectLst/>
                          <a:latin typeface="Arial Unicode MS" pitchFamily="50" charset="-127"/>
                          <a:ea typeface="Arial Unicode MS" pitchFamily="50" charset="-127"/>
                          <a:cs typeface="Arial Unicode MS" pitchFamily="50" charset="-127"/>
                        </a:rPr>
                        <a:t> efficiency </a:t>
                      </a:r>
                      <a:r>
                        <a:rPr lang="en-US" altLang="ko-KR" sz="2000" b="1" u="none" strike="noStrike" dirty="0" smtClean="0">
                          <a:effectLst/>
                          <a:latin typeface="Arial Unicode MS" pitchFamily="50" charset="-127"/>
                          <a:ea typeface="Arial Unicode MS" pitchFamily="50" charset="-127"/>
                          <a:cs typeface="Arial Unicode MS" pitchFamily="50" charset="-127"/>
                        </a:rPr>
                        <a:t>(%)</a:t>
                      </a:r>
                      <a:endParaRPr lang="ko-KR" altLang="en-US" sz="2000" b="1" i="0" u="none" strike="noStrike" dirty="0">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tc>
                <a:tc gridSpan="2">
                  <a:txBody>
                    <a:bodyPr/>
                    <a:lstStyle/>
                    <a:p>
                      <a:pPr algn="ctr" fontAlgn="ctr"/>
                      <a:r>
                        <a:rPr lang="en-US" altLang="ko-KR" sz="2000" b="1" u="none" strike="noStrike" dirty="0" smtClean="0">
                          <a:effectLst/>
                          <a:latin typeface="Arial Unicode MS" pitchFamily="50" charset="-127"/>
                          <a:ea typeface="Arial Unicode MS" pitchFamily="50" charset="-127"/>
                          <a:cs typeface="Arial Unicode MS" pitchFamily="50" charset="-127"/>
                        </a:rPr>
                        <a:t>98.9</a:t>
                      </a:r>
                      <a:endParaRPr lang="en-US" altLang="ko-KR" sz="2000" b="1" i="0" u="none" strike="noStrike" dirty="0">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tc>
                <a:tc hMerge="1">
                  <a:txBody>
                    <a:bodyPr/>
                    <a:lstStyle/>
                    <a:p>
                      <a:pPr algn="ctr" fontAlgn="ctr"/>
                      <a:endParaRPr lang="ko-KR" altLang="en-US" sz="2800" b="0" i="0" u="none" strike="noStrike" dirty="0">
                        <a:solidFill>
                          <a:srgbClr val="000000"/>
                        </a:solidFill>
                        <a:effectLst/>
                        <a:latin typeface="맑은 고딕"/>
                      </a:endParaRPr>
                    </a:p>
                  </a:txBody>
                  <a:tcPr marL="9525" marR="9525" marT="9525" marB="0" anchor="ctr"/>
                </a:tc>
              </a:tr>
            </a:tbl>
          </a:graphicData>
        </a:graphic>
      </p:graphicFrame>
      <p:graphicFrame>
        <p:nvGraphicFramePr>
          <p:cNvPr id="12" name="차트 11"/>
          <p:cNvGraphicFramePr>
            <a:graphicFrameLocks/>
          </p:cNvGraphicFramePr>
          <p:nvPr>
            <p:extLst>
              <p:ext uri="{D42A27DB-BD31-4B8C-83A1-F6EECF244321}">
                <p14:modId xmlns="" xmlns:p14="http://schemas.microsoft.com/office/powerpoint/2010/main" val="1065375713"/>
              </p:ext>
            </p:extLst>
          </p:nvPr>
        </p:nvGraphicFramePr>
        <p:xfrm>
          <a:off x="1043608" y="908720"/>
          <a:ext cx="7560840" cy="4248472"/>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800742" y="1340768"/>
            <a:ext cx="492443" cy="2433272"/>
          </a:xfrm>
          <a:prstGeom prst="rect">
            <a:avLst/>
          </a:prstGeom>
          <a:noFill/>
        </p:spPr>
        <p:txBody>
          <a:bodyPr vert="eaVert" wrap="square" rtlCol="0">
            <a:spAutoFit/>
          </a:bodyPr>
          <a:lstStyle/>
          <a:p>
            <a:r>
              <a:rPr lang="en-US" altLang="ko-KR" sz="2000" b="1" dirty="0" smtClean="0">
                <a:latin typeface="Arial Unicode MS" pitchFamily="50" charset="-127"/>
                <a:ea typeface="Arial Unicode MS" pitchFamily="50" charset="-127"/>
                <a:cs typeface="Arial Unicode MS" pitchFamily="50" charset="-127"/>
              </a:rPr>
              <a:t>Conc. (</a:t>
            </a:r>
            <a:r>
              <a:rPr lang="el-GR" altLang="ko-KR" sz="2000" b="1" dirty="0">
                <a:solidFill>
                  <a:srgbClr val="000000"/>
                </a:solidFill>
                <a:latin typeface="Arial Unicode MS" pitchFamily="50" charset="-127"/>
                <a:ea typeface="Arial Unicode MS" pitchFamily="50" charset="-127"/>
                <a:cs typeface="Arial Unicode MS" pitchFamily="50" charset="-127"/>
              </a:rPr>
              <a:t>μ</a:t>
            </a:r>
            <a:r>
              <a:rPr lang="en-US" altLang="ko-KR" sz="2000" b="1" dirty="0" err="1" smtClean="0">
                <a:solidFill>
                  <a:srgbClr val="000000"/>
                </a:solidFill>
                <a:latin typeface="Arial Unicode MS" pitchFamily="50" charset="-127"/>
                <a:ea typeface="Arial Unicode MS" pitchFamily="50" charset="-127"/>
                <a:cs typeface="Arial Unicode MS" pitchFamily="50" charset="-127"/>
              </a:rPr>
              <a:t>mol</a:t>
            </a:r>
            <a:r>
              <a:rPr lang="en-US" altLang="ko-KR" sz="2000" b="1" dirty="0" smtClean="0">
                <a:solidFill>
                  <a:srgbClr val="000000"/>
                </a:solidFill>
                <a:latin typeface="Arial Unicode MS" pitchFamily="50" charset="-127"/>
                <a:ea typeface="Arial Unicode MS" pitchFamily="50" charset="-127"/>
                <a:cs typeface="Arial Unicode MS" pitchFamily="50" charset="-127"/>
              </a:rPr>
              <a:t>/</a:t>
            </a:r>
            <a:r>
              <a:rPr lang="en-US" altLang="ko-KR" sz="2000" b="1" dirty="0" err="1" smtClean="0">
                <a:solidFill>
                  <a:srgbClr val="000000"/>
                </a:solidFill>
                <a:latin typeface="Arial Unicode MS" pitchFamily="50" charset="-127"/>
                <a:ea typeface="Arial Unicode MS" pitchFamily="50" charset="-127"/>
                <a:cs typeface="Arial Unicode MS" pitchFamily="50" charset="-127"/>
              </a:rPr>
              <a:t>mol</a:t>
            </a:r>
            <a:r>
              <a:rPr lang="en-US" altLang="ko-KR" sz="2000" b="1" dirty="0" smtClean="0">
                <a:solidFill>
                  <a:srgbClr val="000000"/>
                </a:solidFill>
                <a:latin typeface="Arial Unicode MS" pitchFamily="50" charset="-127"/>
                <a:ea typeface="Arial Unicode MS" pitchFamily="50" charset="-127"/>
                <a:cs typeface="Arial Unicode MS" pitchFamily="50" charset="-127"/>
              </a:rPr>
              <a:t>)</a:t>
            </a:r>
            <a:endParaRPr lang="ko-KR" altLang="en-US" sz="2000" b="1" dirty="0">
              <a:latin typeface="Arial Unicode MS" pitchFamily="50" charset="-127"/>
              <a:ea typeface="Arial Unicode MS" pitchFamily="50" charset="-127"/>
              <a:cs typeface="Arial Unicode MS" pitchFamily="50" charset="-127"/>
            </a:endParaRPr>
          </a:p>
        </p:txBody>
      </p:sp>
      <p:cxnSp>
        <p:nvCxnSpPr>
          <p:cNvPr id="14" name="직선 화살표 연결선 13"/>
          <p:cNvCxnSpPr/>
          <p:nvPr/>
        </p:nvCxnSpPr>
        <p:spPr bwMode="auto">
          <a:xfrm>
            <a:off x="1907704" y="1196752"/>
            <a:ext cx="3456384" cy="0"/>
          </a:xfrm>
          <a:prstGeom prst="straightConnector1">
            <a:avLst/>
          </a:prstGeom>
          <a:solidFill>
            <a:schemeClr val="accent1"/>
          </a:solidFill>
          <a:ln w="25400"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a:off x="2627786" y="836712"/>
            <a:ext cx="1959375" cy="630942"/>
          </a:xfrm>
          <a:prstGeom prst="rect">
            <a:avLst/>
          </a:prstGeom>
          <a:solidFill>
            <a:schemeClr val="bg1"/>
          </a:solid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Moisture Trap</a:t>
            </a:r>
          </a:p>
          <a:p>
            <a:pPr algn="ctr"/>
            <a:r>
              <a:rPr lang="en-US" altLang="ko-KR" sz="1400" dirty="0" smtClean="0">
                <a:latin typeface="Arial Unicode MS" pitchFamily="50" charset="-127"/>
                <a:ea typeface="Arial Unicode MS" pitchFamily="50" charset="-127"/>
                <a:cs typeface="Arial Unicode MS" pitchFamily="50" charset="-127"/>
              </a:rPr>
              <a:t> Off mode</a:t>
            </a:r>
            <a:endParaRPr lang="ko-KR" altLang="en-US" sz="1400" dirty="0">
              <a:latin typeface="Arial Unicode MS" pitchFamily="50" charset="-127"/>
              <a:ea typeface="Arial Unicode MS" pitchFamily="50" charset="-127"/>
              <a:cs typeface="Arial Unicode MS" pitchFamily="50" charset="-127"/>
            </a:endParaRPr>
          </a:p>
        </p:txBody>
      </p:sp>
      <p:cxnSp>
        <p:nvCxnSpPr>
          <p:cNvPr id="16" name="직선 화살표 연결선 15"/>
          <p:cNvCxnSpPr/>
          <p:nvPr/>
        </p:nvCxnSpPr>
        <p:spPr bwMode="auto">
          <a:xfrm>
            <a:off x="5508104" y="1196752"/>
            <a:ext cx="2799119" cy="8356"/>
          </a:xfrm>
          <a:prstGeom prst="straightConnector1">
            <a:avLst/>
          </a:prstGeom>
          <a:solidFill>
            <a:schemeClr val="accent1"/>
          </a:solidFill>
          <a:ln w="25400"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6156176" y="836712"/>
            <a:ext cx="1484375" cy="630942"/>
          </a:xfrm>
          <a:prstGeom prst="rect">
            <a:avLst/>
          </a:prstGeom>
          <a:solidFill>
            <a:schemeClr val="bg1"/>
          </a:solidFill>
        </p:spPr>
        <p:txBody>
          <a:bodyPr wrap="square" rtlCol="0">
            <a:spAutoFit/>
          </a:bodyPr>
          <a:lstStyle/>
          <a:p>
            <a:pPr algn="ctr"/>
            <a:r>
              <a:rPr lang="en-US" altLang="ko-KR" sz="1400" dirty="0" smtClean="0">
                <a:latin typeface="Arial Unicode MS" pitchFamily="50" charset="-127"/>
                <a:ea typeface="Arial Unicode MS" pitchFamily="50" charset="-127"/>
                <a:cs typeface="Arial Unicode MS" pitchFamily="50" charset="-127"/>
              </a:rPr>
              <a:t>Moisture Trap</a:t>
            </a:r>
          </a:p>
          <a:p>
            <a:pPr algn="ctr"/>
            <a:r>
              <a:rPr lang="en-US" altLang="ko-KR" sz="1400" dirty="0" smtClean="0">
                <a:latin typeface="Arial Unicode MS" pitchFamily="50" charset="-127"/>
                <a:ea typeface="Arial Unicode MS" pitchFamily="50" charset="-127"/>
                <a:cs typeface="Arial Unicode MS" pitchFamily="50" charset="-127"/>
              </a:rPr>
              <a:t> On mode</a:t>
            </a:r>
            <a:endParaRPr lang="ko-KR" altLang="en-US" sz="1400" dirty="0">
              <a:latin typeface="Arial Unicode MS" pitchFamily="50" charset="-127"/>
              <a:ea typeface="Arial Unicode MS" pitchFamily="50" charset="-127"/>
              <a:cs typeface="Arial Unicode MS" pitchFamily="50" charset="-127"/>
            </a:endParaRPr>
          </a:p>
        </p:txBody>
      </p:sp>
      <p:cxnSp>
        <p:nvCxnSpPr>
          <p:cNvPr id="11" name="직선 화살표 연결선 10"/>
          <p:cNvCxnSpPr/>
          <p:nvPr/>
        </p:nvCxnSpPr>
        <p:spPr bwMode="auto">
          <a:xfrm flipH="1">
            <a:off x="5580112" y="2204864"/>
            <a:ext cx="288032" cy="576064"/>
          </a:xfrm>
          <a:prstGeom prst="straightConnector1">
            <a:avLst/>
          </a:prstGeom>
          <a:solidFill>
            <a:schemeClr val="accent1"/>
          </a:solidFill>
          <a:ln w="127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5940152" y="1844824"/>
            <a:ext cx="1457579" cy="669414"/>
          </a:xfrm>
          <a:prstGeom prst="rect">
            <a:avLst/>
          </a:prstGeom>
          <a:noFill/>
        </p:spPr>
        <p:txBody>
          <a:bodyPr wrap="none" rtlCol="0">
            <a:spAutoFit/>
          </a:bodyPr>
          <a:lstStyle/>
          <a:p>
            <a:r>
              <a:rPr lang="en-US" altLang="ko-KR" dirty="0" smtClean="0"/>
              <a:t>Solenoid Valve</a:t>
            </a:r>
          </a:p>
          <a:p>
            <a:r>
              <a:rPr lang="en-US" altLang="ko-KR" dirty="0" smtClean="0"/>
              <a:t>Switching time</a:t>
            </a:r>
            <a:endParaRPr lang="ko-KR" altLang="en-US" dirty="0"/>
          </a:p>
        </p:txBody>
      </p:sp>
      <p:sp>
        <p:nvSpPr>
          <p:cNvPr id="18" name="TextBox 17"/>
          <p:cNvSpPr txBox="1"/>
          <p:nvPr/>
        </p:nvSpPr>
        <p:spPr>
          <a:xfrm>
            <a:off x="8748464" y="6534835"/>
            <a:ext cx="399468" cy="323165"/>
          </a:xfrm>
          <a:prstGeom prst="rect">
            <a:avLst/>
          </a:prstGeom>
          <a:noFill/>
        </p:spPr>
        <p:txBody>
          <a:bodyPr wrap="none" rtlCol="0">
            <a:spAutoFit/>
          </a:bodyPr>
          <a:lstStyle/>
          <a:p>
            <a:r>
              <a:rPr lang="en-US" altLang="ko-KR" dirty="0" smtClean="0"/>
              <a:t>18</a:t>
            </a:r>
            <a:endParaRPr lang="ko-KR"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COMPARISION OF MOISTURE DATA</a:t>
            </a:r>
            <a:endParaRPr lang="ko-KR" altLang="en-US" dirty="0"/>
          </a:p>
        </p:txBody>
      </p:sp>
      <p:graphicFrame>
        <p:nvGraphicFramePr>
          <p:cNvPr id="4" name="표 3"/>
          <p:cNvGraphicFramePr>
            <a:graphicFrameLocks noGrp="1"/>
          </p:cNvGraphicFramePr>
          <p:nvPr>
            <p:extLst>
              <p:ext uri="{D42A27DB-BD31-4B8C-83A1-F6EECF244321}">
                <p14:modId xmlns="" xmlns:p14="http://schemas.microsoft.com/office/powerpoint/2010/main" val="2359894445"/>
              </p:ext>
            </p:extLst>
          </p:nvPr>
        </p:nvGraphicFramePr>
        <p:xfrm>
          <a:off x="180449" y="1124743"/>
          <a:ext cx="8784039" cy="4464497"/>
        </p:xfrm>
        <a:graphic>
          <a:graphicData uri="http://schemas.openxmlformats.org/drawingml/2006/table">
            <a:tbl>
              <a:tblPr>
                <a:tableStyleId>{D27102A9-8310-4765-A935-A1911B00CA55}</a:tableStyleId>
              </a:tblPr>
              <a:tblGrid>
                <a:gridCol w="2591351"/>
                <a:gridCol w="2952328"/>
                <a:gridCol w="3240360"/>
              </a:tblGrid>
              <a:tr h="1156199">
                <a:tc>
                  <a:txBody>
                    <a:bodyPr/>
                    <a:lstStyle/>
                    <a:p>
                      <a:pPr algn="ctr" fontAlgn="ctr"/>
                      <a:endParaRPr lang="ko-KR" altLang="en-US" sz="2800" b="1" i="0" u="none" strike="noStrike" dirty="0">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lnB w="12700" cap="flat" cmpd="sng" algn="ctr">
                      <a:solidFill>
                        <a:schemeClr val="tx1"/>
                      </a:solidFill>
                      <a:prstDash val="solid"/>
                      <a:round/>
                      <a:headEnd type="none" w="med" len="med"/>
                      <a:tailEnd type="none" w="med" len="med"/>
                    </a:lnB>
                  </a:tcPr>
                </a:tc>
                <a:tc>
                  <a:txBody>
                    <a:bodyPr/>
                    <a:lstStyle/>
                    <a:p>
                      <a:pPr algn="ctr" fontAlgn="ctr"/>
                      <a:r>
                        <a:rPr lang="en-US" sz="2800" b="1" u="none" strike="noStrike" dirty="0">
                          <a:effectLst/>
                          <a:latin typeface="Arial Unicode MS" pitchFamily="50" charset="-127"/>
                          <a:ea typeface="Arial Unicode MS" pitchFamily="50" charset="-127"/>
                          <a:cs typeface="Arial Unicode MS" pitchFamily="50" charset="-127"/>
                        </a:rPr>
                        <a:t>CRDS</a:t>
                      </a:r>
                      <a:endParaRPr lang="en-US" sz="2800" b="1" i="0" u="none" strike="noStrike" dirty="0">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lnB w="12700" cap="flat" cmpd="sng" algn="ctr">
                      <a:solidFill>
                        <a:schemeClr val="tx1"/>
                      </a:solidFill>
                      <a:prstDash val="solid"/>
                      <a:round/>
                      <a:headEnd type="none" w="med" len="med"/>
                      <a:tailEnd type="none" w="med" len="med"/>
                    </a:lnB>
                  </a:tcPr>
                </a:tc>
                <a:tc>
                  <a:txBody>
                    <a:bodyPr/>
                    <a:lstStyle/>
                    <a:p>
                      <a:pPr algn="ctr" fontAlgn="ctr"/>
                      <a:r>
                        <a:rPr lang="en-US" sz="2800" b="1" u="none" strike="noStrike" dirty="0" smtClean="0">
                          <a:effectLst/>
                          <a:latin typeface="Arial Unicode MS" pitchFamily="50" charset="-127"/>
                          <a:ea typeface="Arial Unicode MS" pitchFamily="50" charset="-127"/>
                          <a:cs typeface="Arial Unicode MS" pitchFamily="50" charset="-127"/>
                        </a:rPr>
                        <a:t>Moisture Analyzer (P</a:t>
                      </a:r>
                      <a:r>
                        <a:rPr lang="en-US" sz="2800" b="1" u="none" strike="noStrike" baseline="-25000" dirty="0" smtClean="0">
                          <a:effectLst/>
                          <a:latin typeface="Arial Unicode MS" pitchFamily="50" charset="-127"/>
                          <a:ea typeface="Arial Unicode MS" pitchFamily="50" charset="-127"/>
                          <a:cs typeface="Arial Unicode MS" pitchFamily="50" charset="-127"/>
                        </a:rPr>
                        <a:t>2</a:t>
                      </a:r>
                      <a:r>
                        <a:rPr lang="en-US" sz="2800" b="1" u="none" strike="noStrike" dirty="0" smtClean="0">
                          <a:effectLst/>
                          <a:latin typeface="Arial Unicode MS" pitchFamily="50" charset="-127"/>
                          <a:ea typeface="Arial Unicode MS" pitchFamily="50" charset="-127"/>
                          <a:cs typeface="Arial Unicode MS" pitchFamily="50" charset="-127"/>
                        </a:rPr>
                        <a:t>O</a:t>
                      </a:r>
                      <a:r>
                        <a:rPr lang="en-US" sz="2800" b="1" u="none" strike="noStrike" baseline="-25000" dirty="0" smtClean="0">
                          <a:effectLst/>
                          <a:latin typeface="Arial Unicode MS" pitchFamily="50" charset="-127"/>
                          <a:ea typeface="Arial Unicode MS" pitchFamily="50" charset="-127"/>
                          <a:cs typeface="Arial Unicode MS" pitchFamily="50" charset="-127"/>
                        </a:rPr>
                        <a:t>5</a:t>
                      </a:r>
                      <a:r>
                        <a:rPr lang="en-US" sz="2800" b="1" u="none" strike="noStrike" baseline="0" dirty="0" smtClean="0">
                          <a:effectLst/>
                          <a:latin typeface="Arial Unicode MS" pitchFamily="50" charset="-127"/>
                          <a:ea typeface="Arial Unicode MS" pitchFamily="50" charset="-127"/>
                          <a:cs typeface="Arial Unicode MS" pitchFamily="50" charset="-127"/>
                        </a:rPr>
                        <a:t> type)</a:t>
                      </a:r>
                      <a:endParaRPr lang="en-US" sz="2800" b="1" i="0" u="none" strike="noStrike" baseline="0" dirty="0">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lnB w="12700" cap="flat" cmpd="sng" algn="ctr">
                      <a:solidFill>
                        <a:schemeClr val="tx1"/>
                      </a:solidFill>
                      <a:prstDash val="solid"/>
                      <a:round/>
                      <a:headEnd type="none" w="med" len="med"/>
                      <a:tailEnd type="none" w="med" len="med"/>
                    </a:lnB>
                  </a:tcPr>
                </a:tc>
              </a:tr>
              <a:tr h="1058807">
                <a:tc>
                  <a:txBody>
                    <a:bodyPr/>
                    <a:lstStyle/>
                    <a:p>
                      <a:pPr algn="ctr" fontAlgn="ctr"/>
                      <a:r>
                        <a:rPr lang="en-US" sz="2800" b="1" u="none" strike="noStrike" dirty="0" smtClean="0">
                          <a:effectLst/>
                          <a:latin typeface="Arial Unicode MS" pitchFamily="50" charset="-127"/>
                          <a:ea typeface="Arial Unicode MS" pitchFamily="50" charset="-127"/>
                          <a:cs typeface="Arial Unicode MS" pitchFamily="50" charset="-127"/>
                        </a:rPr>
                        <a:t>Averaged conc.</a:t>
                      </a:r>
                    </a:p>
                    <a:p>
                      <a:pPr marL="0" marR="0" indent="0" algn="ctr" defTabSz="4320293" rtl="0" eaLnBrk="1" fontAlgn="ctr" latinLnBrk="1" hangingPunct="1">
                        <a:lnSpc>
                          <a:spcPct val="100000"/>
                        </a:lnSpc>
                        <a:spcBef>
                          <a:spcPts val="0"/>
                        </a:spcBef>
                        <a:spcAft>
                          <a:spcPts val="0"/>
                        </a:spcAft>
                        <a:buClrTx/>
                        <a:buSzTx/>
                        <a:buFontTx/>
                        <a:buNone/>
                        <a:tabLst/>
                        <a:defRPr/>
                      </a:pPr>
                      <a:r>
                        <a:rPr lang="en-US" altLang="ko-KR" sz="2800" b="1" i="0" u="none" strike="noStrike" dirty="0" smtClean="0">
                          <a:solidFill>
                            <a:srgbClr val="000000"/>
                          </a:solidFill>
                          <a:effectLst/>
                          <a:latin typeface="Arial Unicode MS" pitchFamily="50" charset="-127"/>
                          <a:ea typeface="Arial Unicode MS" pitchFamily="50" charset="-127"/>
                          <a:cs typeface="Arial Unicode MS" pitchFamily="50" charset="-127"/>
                        </a:rPr>
                        <a:t>(</a:t>
                      </a:r>
                      <a:r>
                        <a:rPr kumimoji="0" lang="el-GR" altLang="ko-KR" sz="2800" b="1" i="0" u="none" strike="noStrike" cap="none" normalizeH="0" baseline="0" dirty="0" smtClean="0">
                          <a:ln>
                            <a:noFill/>
                          </a:ln>
                          <a:solidFill>
                            <a:srgbClr val="000000"/>
                          </a:solidFill>
                          <a:effectLst/>
                          <a:latin typeface="Arial Unicode MS" pitchFamily="50" charset="-127"/>
                          <a:ea typeface="Arial Unicode MS" pitchFamily="50" charset="-127"/>
                          <a:cs typeface="Arial Unicode MS" pitchFamily="50" charset="-127"/>
                        </a:rPr>
                        <a:t>μ</a:t>
                      </a:r>
                      <a:r>
                        <a:rPr kumimoji="0" lang="en-US" altLang="ko-KR" sz="2800" b="1" i="0" u="none" strike="noStrike" cap="none" normalizeH="0" baseline="0" dirty="0" err="1" smtClean="0">
                          <a:ln>
                            <a:noFill/>
                          </a:ln>
                          <a:solidFill>
                            <a:srgbClr val="000000"/>
                          </a:solidFill>
                          <a:effectLst/>
                          <a:latin typeface="Arial Unicode MS" pitchFamily="50" charset="-127"/>
                          <a:ea typeface="Arial Unicode MS" pitchFamily="50" charset="-127"/>
                          <a:cs typeface="Arial Unicode MS" pitchFamily="50" charset="-127"/>
                        </a:rPr>
                        <a:t>mol</a:t>
                      </a:r>
                      <a:r>
                        <a:rPr kumimoji="0" lang="en-US" altLang="ko-KR" sz="2800" b="1" i="0" u="none" strike="noStrike" cap="none" normalizeH="0" baseline="0" dirty="0" smtClean="0">
                          <a:ln>
                            <a:noFill/>
                          </a:ln>
                          <a:solidFill>
                            <a:srgbClr val="000000"/>
                          </a:solidFill>
                          <a:effectLst/>
                          <a:latin typeface="Arial Unicode MS" pitchFamily="50" charset="-127"/>
                          <a:ea typeface="Arial Unicode MS" pitchFamily="50" charset="-127"/>
                          <a:cs typeface="Arial Unicode MS" pitchFamily="50" charset="-127"/>
                        </a:rPr>
                        <a:t>/</a:t>
                      </a:r>
                      <a:r>
                        <a:rPr kumimoji="0" lang="en-US" altLang="ko-KR" sz="2800" b="1" i="0" u="none" strike="noStrike" cap="none" normalizeH="0" baseline="0" dirty="0" err="1" smtClean="0">
                          <a:ln>
                            <a:noFill/>
                          </a:ln>
                          <a:solidFill>
                            <a:srgbClr val="000000"/>
                          </a:solidFill>
                          <a:effectLst/>
                          <a:latin typeface="Arial Unicode MS" pitchFamily="50" charset="-127"/>
                          <a:ea typeface="Arial Unicode MS" pitchFamily="50" charset="-127"/>
                          <a:cs typeface="Arial Unicode MS" pitchFamily="50" charset="-127"/>
                        </a:rPr>
                        <a:t>mol</a:t>
                      </a:r>
                      <a:r>
                        <a:rPr kumimoji="0" lang="en-US" altLang="ko-KR" sz="2800" b="1" i="0" u="none" strike="noStrike" cap="none" normalizeH="0" baseline="0" dirty="0" smtClean="0">
                          <a:ln>
                            <a:noFill/>
                          </a:ln>
                          <a:solidFill>
                            <a:srgbClr val="000000"/>
                          </a:solidFill>
                          <a:effectLst/>
                          <a:latin typeface="Arial Unicode MS" pitchFamily="50" charset="-127"/>
                          <a:ea typeface="Arial Unicode MS" pitchFamily="50" charset="-127"/>
                          <a:cs typeface="Arial Unicode MS" pitchFamily="50" charset="-127"/>
                        </a:rPr>
                        <a:t>)</a:t>
                      </a:r>
                      <a:endParaRPr lang="en-US" altLang="ko-KR" sz="2800" b="1" i="0" u="none" strike="noStrike" dirty="0" smtClean="0">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lnT w="12700" cap="flat" cmpd="sng" algn="ctr">
                      <a:solidFill>
                        <a:schemeClr val="tx1"/>
                      </a:solidFill>
                      <a:prstDash val="solid"/>
                      <a:round/>
                      <a:headEnd type="none" w="med" len="med"/>
                      <a:tailEnd type="none" w="med" len="med"/>
                    </a:lnT>
                  </a:tcPr>
                </a:tc>
                <a:tc>
                  <a:txBody>
                    <a:bodyPr/>
                    <a:lstStyle/>
                    <a:p>
                      <a:pPr algn="ctr" fontAlgn="ctr"/>
                      <a:r>
                        <a:rPr lang="en-US" altLang="ko-KR" sz="2800" b="1" u="none" strike="noStrike" dirty="0" smtClean="0">
                          <a:effectLst/>
                          <a:latin typeface="Arial Unicode MS" pitchFamily="50" charset="-127"/>
                          <a:ea typeface="Arial Unicode MS" pitchFamily="50" charset="-127"/>
                          <a:cs typeface="Arial Unicode MS" pitchFamily="50" charset="-127"/>
                        </a:rPr>
                        <a:t>19.14</a:t>
                      </a:r>
                      <a:endParaRPr lang="en-US" altLang="ko-KR" sz="2800" b="1" i="0" u="none" strike="noStrike" dirty="0">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lnT w="12700" cap="flat" cmpd="sng" algn="ctr">
                      <a:solidFill>
                        <a:schemeClr val="tx1"/>
                      </a:solidFill>
                      <a:prstDash val="solid"/>
                      <a:round/>
                      <a:headEnd type="none" w="med" len="med"/>
                      <a:tailEnd type="none" w="med" len="med"/>
                    </a:lnT>
                  </a:tcPr>
                </a:tc>
                <a:tc>
                  <a:txBody>
                    <a:bodyPr/>
                    <a:lstStyle/>
                    <a:p>
                      <a:pPr algn="ctr" fontAlgn="ctr"/>
                      <a:r>
                        <a:rPr lang="en-US" altLang="ko-KR" sz="2800" b="1" u="none" strike="noStrike" dirty="0" smtClean="0">
                          <a:effectLst/>
                          <a:latin typeface="Arial Unicode MS" pitchFamily="50" charset="-127"/>
                          <a:ea typeface="Arial Unicode MS" pitchFamily="50" charset="-127"/>
                          <a:cs typeface="Arial Unicode MS" pitchFamily="50" charset="-127"/>
                        </a:rPr>
                        <a:t>45.74</a:t>
                      </a:r>
                      <a:endParaRPr lang="en-US" altLang="ko-KR" sz="2800" b="1" i="0" u="none" strike="noStrike" dirty="0">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lnT w="12700" cap="flat" cmpd="sng" algn="ctr">
                      <a:solidFill>
                        <a:schemeClr val="tx1"/>
                      </a:solidFill>
                      <a:prstDash val="solid"/>
                      <a:round/>
                      <a:headEnd type="none" w="med" len="med"/>
                      <a:tailEnd type="none" w="med" len="med"/>
                    </a:lnT>
                  </a:tcPr>
                </a:tc>
              </a:tr>
              <a:tr h="784971">
                <a:tc>
                  <a:txBody>
                    <a:bodyPr/>
                    <a:lstStyle/>
                    <a:p>
                      <a:pPr algn="ctr" fontAlgn="ctr"/>
                      <a:r>
                        <a:rPr lang="en-US" sz="2800" b="1" u="none" strike="noStrike" dirty="0" smtClean="0">
                          <a:effectLst/>
                          <a:latin typeface="Arial Unicode MS" pitchFamily="50" charset="-127"/>
                          <a:ea typeface="Arial Unicode MS" pitchFamily="50" charset="-127"/>
                          <a:cs typeface="Arial Unicode MS" pitchFamily="50" charset="-127"/>
                        </a:rPr>
                        <a:t>SD</a:t>
                      </a:r>
                      <a:endParaRPr lang="en-US" sz="2800" b="1" i="0" u="none" strike="noStrike" dirty="0">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tc>
                <a:tc>
                  <a:txBody>
                    <a:bodyPr/>
                    <a:lstStyle/>
                    <a:p>
                      <a:pPr algn="ctr" fontAlgn="ctr"/>
                      <a:r>
                        <a:rPr lang="en-US" altLang="ko-KR" sz="2800" b="1" u="none" strike="noStrike" dirty="0" smtClean="0">
                          <a:effectLst/>
                          <a:latin typeface="Arial Unicode MS" pitchFamily="50" charset="-127"/>
                          <a:ea typeface="Arial Unicode MS" pitchFamily="50" charset="-127"/>
                          <a:cs typeface="Arial Unicode MS" pitchFamily="50" charset="-127"/>
                        </a:rPr>
                        <a:t>5.54</a:t>
                      </a:r>
                      <a:endParaRPr lang="en-US" altLang="ko-KR" sz="2800" b="1" i="0" u="none" strike="noStrike" dirty="0">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tc>
                <a:tc>
                  <a:txBody>
                    <a:bodyPr/>
                    <a:lstStyle/>
                    <a:p>
                      <a:pPr algn="ctr" fontAlgn="ctr"/>
                      <a:r>
                        <a:rPr lang="en-US" altLang="ko-KR" sz="2800" b="1" u="none" strike="noStrike" dirty="0" smtClean="0">
                          <a:effectLst/>
                          <a:latin typeface="Arial Unicode MS" pitchFamily="50" charset="-127"/>
                          <a:ea typeface="Arial Unicode MS" pitchFamily="50" charset="-127"/>
                          <a:cs typeface="Arial Unicode MS" pitchFamily="50" charset="-127"/>
                        </a:rPr>
                        <a:t>0.057</a:t>
                      </a:r>
                      <a:endParaRPr lang="en-US" altLang="ko-KR" sz="2800" b="1" i="0" u="none" strike="noStrike" dirty="0">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tc>
              </a:tr>
              <a:tr h="693719">
                <a:tc>
                  <a:txBody>
                    <a:bodyPr/>
                    <a:lstStyle/>
                    <a:p>
                      <a:pPr algn="ctr" fontAlgn="ctr"/>
                      <a:r>
                        <a:rPr lang="en-US" sz="2800" b="1" u="none" strike="noStrike">
                          <a:effectLst/>
                          <a:latin typeface="Arial Unicode MS" pitchFamily="50" charset="-127"/>
                          <a:ea typeface="Arial Unicode MS" pitchFamily="50" charset="-127"/>
                          <a:cs typeface="Arial Unicode MS" pitchFamily="50" charset="-127"/>
                        </a:rPr>
                        <a:t>%RSD</a:t>
                      </a:r>
                      <a:endParaRPr lang="en-US" sz="2800" b="1" i="0" u="none" strike="noStrike">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tc>
                <a:tc>
                  <a:txBody>
                    <a:bodyPr/>
                    <a:lstStyle/>
                    <a:p>
                      <a:pPr algn="ctr" fontAlgn="ctr"/>
                      <a:r>
                        <a:rPr lang="en-US" altLang="ko-KR" sz="2800" b="1" u="none" strike="noStrike" dirty="0" smtClean="0">
                          <a:effectLst/>
                          <a:latin typeface="Arial Unicode MS" pitchFamily="50" charset="-127"/>
                          <a:ea typeface="Arial Unicode MS" pitchFamily="50" charset="-127"/>
                          <a:cs typeface="Arial Unicode MS" pitchFamily="50" charset="-127"/>
                        </a:rPr>
                        <a:t>28.95</a:t>
                      </a:r>
                      <a:endParaRPr lang="en-US" altLang="ko-KR" sz="2800" b="1" i="0" u="none" strike="noStrike" dirty="0">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tc>
                <a:tc>
                  <a:txBody>
                    <a:bodyPr/>
                    <a:lstStyle/>
                    <a:p>
                      <a:pPr algn="ctr" fontAlgn="ctr"/>
                      <a:r>
                        <a:rPr lang="en-US" altLang="ko-KR" sz="2800" b="1" u="none" strike="noStrike" dirty="0" smtClean="0">
                          <a:effectLst/>
                          <a:latin typeface="Arial Unicode MS" pitchFamily="50" charset="-127"/>
                          <a:ea typeface="Arial Unicode MS" pitchFamily="50" charset="-127"/>
                          <a:cs typeface="Arial Unicode MS" pitchFamily="50" charset="-127"/>
                        </a:rPr>
                        <a:t>0.13</a:t>
                      </a:r>
                      <a:endParaRPr lang="en-US" altLang="ko-KR" sz="2800" b="1" i="0" u="none" strike="noStrike" dirty="0">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tc>
              </a:tr>
              <a:tr h="770801">
                <a:tc>
                  <a:txBody>
                    <a:bodyPr/>
                    <a:lstStyle/>
                    <a:p>
                      <a:pPr algn="ctr" fontAlgn="ctr"/>
                      <a:r>
                        <a:rPr lang="en-US" sz="2800" b="1" u="none" strike="noStrike" dirty="0">
                          <a:effectLst/>
                          <a:latin typeface="Arial Unicode MS" pitchFamily="50" charset="-127"/>
                          <a:ea typeface="Arial Unicode MS" pitchFamily="50" charset="-127"/>
                          <a:cs typeface="Arial Unicode MS" pitchFamily="50" charset="-127"/>
                        </a:rPr>
                        <a:t>%</a:t>
                      </a:r>
                      <a:r>
                        <a:rPr lang="en-US" sz="2800" b="1" u="none" strike="noStrike" dirty="0" smtClean="0">
                          <a:effectLst/>
                          <a:latin typeface="Arial Unicode MS" pitchFamily="50" charset="-127"/>
                          <a:ea typeface="Arial Unicode MS" pitchFamily="50" charset="-127"/>
                          <a:cs typeface="Arial Unicode MS" pitchFamily="50" charset="-127"/>
                        </a:rPr>
                        <a:t>Difference</a:t>
                      </a:r>
                      <a:endParaRPr lang="en-US" sz="2800" b="1" i="0" u="none" strike="noStrike" dirty="0">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tc>
                <a:tc gridSpan="2">
                  <a:txBody>
                    <a:bodyPr/>
                    <a:lstStyle/>
                    <a:p>
                      <a:pPr algn="ctr" fontAlgn="ctr"/>
                      <a:r>
                        <a:rPr lang="en-US" altLang="ko-KR" sz="2800" b="1" u="none" strike="noStrike" dirty="0" smtClean="0">
                          <a:effectLst/>
                          <a:latin typeface="Arial Unicode MS" pitchFamily="50" charset="-127"/>
                          <a:ea typeface="Arial Unicode MS" pitchFamily="50" charset="-127"/>
                          <a:cs typeface="Arial Unicode MS" pitchFamily="50" charset="-127"/>
                        </a:rPr>
                        <a:t>58.1</a:t>
                      </a:r>
                      <a:endParaRPr lang="en-US" altLang="ko-KR" sz="2800" b="1" i="0" u="none" strike="noStrike" dirty="0">
                        <a:solidFill>
                          <a:srgbClr val="000000"/>
                        </a:solidFill>
                        <a:effectLst/>
                        <a:latin typeface="Arial Unicode MS" pitchFamily="50" charset="-127"/>
                        <a:ea typeface="Arial Unicode MS" pitchFamily="50" charset="-127"/>
                        <a:cs typeface="Arial Unicode MS" pitchFamily="50" charset="-127"/>
                      </a:endParaRPr>
                    </a:p>
                  </a:txBody>
                  <a:tcPr marL="10716" marR="10716" marT="11430" marB="0" anchor="ctr"/>
                </a:tc>
                <a:tc hMerge="1">
                  <a:txBody>
                    <a:bodyPr/>
                    <a:lstStyle/>
                    <a:p>
                      <a:pPr algn="ctr" fontAlgn="ctr"/>
                      <a:endParaRPr lang="ko-KR" altLang="en-US" sz="2800" b="0" i="0" u="none" strike="noStrike" dirty="0">
                        <a:solidFill>
                          <a:srgbClr val="000000"/>
                        </a:solidFill>
                        <a:effectLst/>
                        <a:latin typeface="맑은 고딕"/>
                      </a:endParaRPr>
                    </a:p>
                  </a:txBody>
                  <a:tcPr marL="10716" marR="10716" marT="11430" marB="0" anchor="ctr"/>
                </a:tc>
              </a:tr>
            </a:tbl>
          </a:graphicData>
        </a:graphic>
      </p:graphicFrame>
      <p:pic>
        <p:nvPicPr>
          <p:cNvPr id="5" name="Picture 2" descr="Picarro NEW analyzer"/>
          <p:cNvPicPr>
            <a:picLocks noChangeAspect="1" noChangeArrowheads="1"/>
          </p:cNvPicPr>
          <p:nvPr/>
        </p:nvPicPr>
        <p:blipFill>
          <a:blip r:embed="rId3" cstate="print">
            <a:extLst>
              <a:ext uri="{28A0092B-C50C-407E-A947-70E740481C1C}">
                <a14:useLocalDpi xmlns="" xmlns:a14="http://schemas.microsoft.com/office/drawing/2010/main" val="0"/>
              </a:ext>
            </a:extLst>
          </a:blip>
          <a:srcRect l="12642" t="17676" r="11394" b="16037"/>
          <a:stretch>
            <a:fillRect/>
          </a:stretch>
        </p:blipFill>
        <p:spPr bwMode="auto">
          <a:xfrm>
            <a:off x="3275856" y="5085184"/>
            <a:ext cx="1728192" cy="129614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874248" y="4653136"/>
            <a:ext cx="1946224" cy="1859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748464" y="6534835"/>
            <a:ext cx="399468" cy="323165"/>
          </a:xfrm>
          <a:prstGeom prst="rect">
            <a:avLst/>
          </a:prstGeom>
          <a:noFill/>
        </p:spPr>
        <p:txBody>
          <a:bodyPr wrap="none" rtlCol="0">
            <a:spAutoFit/>
          </a:bodyPr>
          <a:lstStyle/>
          <a:p>
            <a:r>
              <a:rPr lang="en-US" altLang="ko-KR" dirty="0" smtClean="0"/>
              <a:t>19</a:t>
            </a:r>
            <a:endParaRPr lang="ko-KR"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txBox="1">
            <a:spLocks/>
          </p:cNvSpPr>
          <p:nvPr/>
        </p:nvSpPr>
        <p:spPr bwMode="auto">
          <a:xfrm>
            <a:off x="635000" y="476250"/>
            <a:ext cx="7869238" cy="314325"/>
          </a:xfrm>
          <a:prstGeom prst="rect">
            <a:avLst/>
          </a:prstGeom>
          <a:noFill/>
          <a:ln w="9525">
            <a:noFill/>
            <a:miter lim="800000"/>
            <a:headEnd/>
            <a:tailEnd/>
          </a:ln>
        </p:spPr>
        <p:txBody>
          <a:bodyPr lIns="0" tIns="0" rIns="0" bIns="0" anchor="ctr"/>
          <a:lstStyle/>
          <a:p>
            <a:pPr>
              <a:lnSpc>
                <a:spcPts val="3200"/>
              </a:lnSpc>
              <a:spcBef>
                <a:spcPct val="0"/>
              </a:spcBef>
            </a:pPr>
            <a:r>
              <a:rPr lang="de-DE" sz="2000" b="1" dirty="0" smtClean="0">
                <a:solidFill>
                  <a:schemeClr val="tx2"/>
                </a:solidFill>
              </a:rPr>
              <a:t>Introduction</a:t>
            </a:r>
            <a:endParaRPr lang="de-DE" sz="2000" b="1" dirty="0">
              <a:solidFill>
                <a:schemeClr val="tx2"/>
              </a:solidFill>
            </a:endParaRPr>
          </a:p>
        </p:txBody>
      </p:sp>
      <p:sp>
        <p:nvSpPr>
          <p:cNvPr id="25603" name="Content Placeholder 2"/>
          <p:cNvSpPr>
            <a:spLocks noGrp="1"/>
          </p:cNvSpPr>
          <p:nvPr>
            <p:ph idx="1"/>
          </p:nvPr>
        </p:nvSpPr>
        <p:spPr>
          <a:xfrm>
            <a:off x="635000" y="836712"/>
            <a:ext cx="7867650" cy="5256584"/>
          </a:xfrm>
        </p:spPr>
        <p:txBody>
          <a:bodyPr/>
          <a:lstStyle/>
          <a:p>
            <a:pPr latinLnBrk="1"/>
            <a:r>
              <a:rPr lang="en-US" altLang="ko-KR" sz="1600" dirty="0" smtClean="0">
                <a:solidFill>
                  <a:schemeClr val="tx1"/>
                </a:solidFill>
                <a:latin typeface="+mn-lt"/>
                <a:ea typeface="+mn-ea"/>
                <a:cs typeface="+mn-cs"/>
              </a:rPr>
              <a:t>Greenhouse gas (GHG) observation stations are established mainly in the island or secluded place in the mountains for minimizing pollution of GHGs produced in neighboring environment and precise monitoring of GHGs. </a:t>
            </a:r>
          </a:p>
          <a:p>
            <a:pPr latinLnBrk="1"/>
            <a:endParaRPr lang="ko-KR" altLang="ko-KR" sz="1600" dirty="0" smtClean="0">
              <a:solidFill>
                <a:schemeClr val="tx1"/>
              </a:solidFill>
              <a:latin typeface="+mn-lt"/>
              <a:ea typeface="+mn-ea"/>
              <a:cs typeface="+mn-cs"/>
            </a:endParaRPr>
          </a:p>
          <a:p>
            <a:pPr latinLnBrk="1"/>
            <a:r>
              <a:rPr lang="en-US" altLang="ko-KR" sz="1600" dirty="0" smtClean="0">
                <a:solidFill>
                  <a:schemeClr val="tx1"/>
                </a:solidFill>
                <a:latin typeface="+mn-lt"/>
                <a:ea typeface="+mn-ea"/>
                <a:cs typeface="+mn-cs"/>
              </a:rPr>
              <a:t>GHG observatories need a lot of operators and budgets to maintain these GHG analysis systems and sample conditioning systems.</a:t>
            </a:r>
          </a:p>
          <a:p>
            <a:pPr latinLnBrk="1"/>
            <a:endParaRPr lang="ko-KR" altLang="ko-KR" sz="1600" dirty="0" smtClean="0">
              <a:solidFill>
                <a:schemeClr val="tx1"/>
              </a:solidFill>
              <a:latin typeface="+mn-lt"/>
              <a:ea typeface="+mn-ea"/>
              <a:cs typeface="+mn-cs"/>
            </a:endParaRPr>
          </a:p>
          <a:p>
            <a:pPr latinLnBrk="1"/>
            <a:r>
              <a:rPr lang="en-US" altLang="ko-KR" sz="1600" dirty="0" smtClean="0">
                <a:solidFill>
                  <a:schemeClr val="tx1"/>
                </a:solidFill>
                <a:latin typeface="+mn-lt"/>
                <a:ea typeface="+mn-ea"/>
                <a:cs typeface="+mn-cs"/>
              </a:rPr>
              <a:t>In </a:t>
            </a:r>
            <a:r>
              <a:rPr lang="en-US" altLang="ko-KR" sz="1600" dirty="0" smtClean="0"/>
              <a:t>Korea, the temperature and the humidity are </a:t>
            </a:r>
            <a:r>
              <a:rPr lang="en-US" altLang="ko-KR" sz="1600" dirty="0" smtClean="0">
                <a:solidFill>
                  <a:schemeClr val="tx1"/>
                </a:solidFill>
                <a:latin typeface="+mn-lt"/>
                <a:ea typeface="+mn-ea"/>
                <a:cs typeface="+mn-cs"/>
              </a:rPr>
              <a:t>high during the summer time. Also, large amount of particles are flowed in Korea due to topographic characteristics in spring. So that, GHG observatory in Korea needs further efforts to remove them.</a:t>
            </a:r>
          </a:p>
          <a:p>
            <a:pPr latinLnBrk="1"/>
            <a:endParaRPr lang="ko-KR" altLang="ko-KR" sz="1600" dirty="0" smtClean="0">
              <a:solidFill>
                <a:schemeClr val="tx1"/>
              </a:solidFill>
              <a:latin typeface="+mn-lt"/>
              <a:ea typeface="+mn-ea"/>
              <a:cs typeface="+mn-cs"/>
            </a:endParaRPr>
          </a:p>
          <a:p>
            <a:pPr latinLnBrk="1"/>
            <a:r>
              <a:rPr lang="en-US" altLang="ko-KR" sz="1600" dirty="0" smtClean="0">
                <a:solidFill>
                  <a:schemeClr val="tx1"/>
                </a:solidFill>
                <a:latin typeface="+mn-lt"/>
                <a:ea typeface="+mn-ea"/>
                <a:cs typeface="+mn-cs"/>
              </a:rPr>
              <a:t>We developed remote controlled sample treatment system for GHG analyzers. This system automatically removes moisture and particles.</a:t>
            </a:r>
          </a:p>
          <a:p>
            <a:pPr lvl="1" latinLnBrk="1">
              <a:buFont typeface="Wingdings" pitchFamily="2" charset="2"/>
              <a:buChar char="Ø"/>
            </a:pPr>
            <a:r>
              <a:rPr lang="en-US" altLang="ko-KR" sz="1600" dirty="0" smtClean="0">
                <a:solidFill>
                  <a:schemeClr val="tx1"/>
                </a:solidFill>
                <a:latin typeface="+mn-lt"/>
                <a:ea typeface="+mn-ea"/>
                <a:cs typeface="+mn-cs"/>
              </a:rPr>
              <a:t>The cold trap type dehumidification system can remove moisture in air sample continuously without any maintenance and operator. </a:t>
            </a:r>
          </a:p>
          <a:p>
            <a:pPr lvl="1" latinLnBrk="1">
              <a:buFont typeface="Wingdings" pitchFamily="2" charset="2"/>
              <a:buChar char="Ø"/>
            </a:pPr>
            <a:r>
              <a:rPr lang="en-US" altLang="ko-KR" sz="1600" dirty="0" smtClean="0">
                <a:ea typeface="+mn-ea"/>
              </a:rPr>
              <a:t>T</a:t>
            </a:r>
            <a:r>
              <a:rPr lang="en-US" altLang="ko-KR" sz="1600" dirty="0" smtClean="0">
                <a:solidFill>
                  <a:schemeClr val="tx1"/>
                </a:solidFill>
                <a:latin typeface="+mn-lt"/>
                <a:ea typeface="+mn-ea"/>
                <a:cs typeface="+mn-cs"/>
              </a:rPr>
              <a:t>his system is remotely controlled by a network PC. </a:t>
            </a:r>
          </a:p>
          <a:p>
            <a:pPr lvl="1" latinLnBrk="1">
              <a:buFont typeface="Wingdings" pitchFamily="2" charset="2"/>
              <a:buChar char="Ø"/>
            </a:pPr>
            <a:r>
              <a:rPr lang="en-US" altLang="ko-KR" sz="1600" dirty="0" smtClean="0">
                <a:solidFill>
                  <a:schemeClr val="tx1"/>
                </a:solidFill>
                <a:latin typeface="+mn-lt"/>
                <a:ea typeface="+mn-ea"/>
                <a:cs typeface="+mn-cs"/>
              </a:rPr>
              <a:t>This </a:t>
            </a:r>
            <a:r>
              <a:rPr lang="en-US" altLang="ko-KR" sz="1600" dirty="0" smtClean="0">
                <a:solidFill>
                  <a:schemeClr val="tx1"/>
                </a:solidFill>
                <a:latin typeface="+mn-lt"/>
                <a:ea typeface="+mn-ea"/>
                <a:cs typeface="+mn-cs"/>
              </a:rPr>
              <a:t>systems are used </a:t>
            </a:r>
            <a:r>
              <a:rPr lang="en-US" altLang="ko-KR" sz="1600" dirty="0" smtClean="0">
                <a:solidFill>
                  <a:schemeClr val="tx1"/>
                </a:solidFill>
                <a:latin typeface="+mn-lt"/>
                <a:ea typeface="+mn-ea"/>
                <a:cs typeface="+mn-cs"/>
              </a:rPr>
              <a:t>at </a:t>
            </a:r>
            <a:r>
              <a:rPr lang="en-US" altLang="ko-KR" sz="1600" dirty="0" smtClean="0">
                <a:solidFill>
                  <a:schemeClr val="tx1"/>
                </a:solidFill>
                <a:latin typeface="+mn-lt"/>
                <a:ea typeface="+mn-ea"/>
                <a:cs typeface="+mn-cs"/>
              </a:rPr>
              <a:t>Korea </a:t>
            </a:r>
            <a:r>
              <a:rPr lang="en-US" altLang="ko-KR" sz="1600" dirty="0" smtClean="0">
                <a:solidFill>
                  <a:schemeClr val="tx1"/>
                </a:solidFill>
                <a:latin typeface="+mn-lt"/>
                <a:ea typeface="+mn-ea"/>
                <a:cs typeface="+mn-cs"/>
              </a:rPr>
              <a:t>Global Atmosphere Watch </a:t>
            </a:r>
            <a:r>
              <a:rPr lang="en-US" altLang="ko-KR" sz="1600" dirty="0" smtClean="0">
                <a:solidFill>
                  <a:schemeClr val="tx1"/>
                </a:solidFill>
                <a:latin typeface="+mn-lt"/>
                <a:ea typeface="+mn-ea"/>
                <a:cs typeface="+mn-cs"/>
              </a:rPr>
              <a:t>Stations.</a:t>
            </a:r>
            <a:endParaRPr lang="en-GB" sz="1600" dirty="0" smtClean="0"/>
          </a:p>
        </p:txBody>
      </p:sp>
      <p:sp>
        <p:nvSpPr>
          <p:cNvPr id="4" name="TextBox 3"/>
          <p:cNvSpPr txBox="1"/>
          <p:nvPr/>
        </p:nvSpPr>
        <p:spPr>
          <a:xfrm>
            <a:off x="8820472" y="6534835"/>
            <a:ext cx="292068" cy="323165"/>
          </a:xfrm>
          <a:prstGeom prst="rect">
            <a:avLst/>
          </a:prstGeom>
          <a:noFill/>
        </p:spPr>
        <p:txBody>
          <a:bodyPr wrap="none" rtlCol="0">
            <a:spAutoFit/>
          </a:bodyPr>
          <a:lstStyle/>
          <a:p>
            <a:r>
              <a:rPr lang="en-US" altLang="ko-KR" dirty="0" smtClean="0"/>
              <a:t>2</a:t>
            </a:r>
            <a:endParaRPr lang="ko-KR"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MOISTUER ANALYZER DATA</a:t>
            </a:r>
            <a:endParaRPr lang="ko-KR" altLang="en-US" dirty="0"/>
          </a:p>
        </p:txBody>
      </p:sp>
      <p:grpSp>
        <p:nvGrpSpPr>
          <p:cNvPr id="3" name="그룹 3"/>
          <p:cNvGrpSpPr/>
          <p:nvPr/>
        </p:nvGrpSpPr>
        <p:grpSpPr>
          <a:xfrm>
            <a:off x="251520" y="1196752"/>
            <a:ext cx="8640960" cy="4608512"/>
            <a:chOff x="21161576" y="25995188"/>
            <a:chExt cx="9370041" cy="5273656"/>
          </a:xfrm>
        </p:grpSpPr>
        <p:graphicFrame>
          <p:nvGraphicFramePr>
            <p:cNvPr id="5" name="차트 4"/>
            <p:cNvGraphicFramePr>
              <a:graphicFrameLocks/>
            </p:cNvGraphicFramePr>
            <p:nvPr>
              <p:extLst>
                <p:ext uri="{D42A27DB-BD31-4B8C-83A1-F6EECF244321}">
                  <p14:modId xmlns="" xmlns:p14="http://schemas.microsoft.com/office/powerpoint/2010/main" val="3581635890"/>
                </p:ext>
              </p:extLst>
            </p:nvPr>
          </p:nvGraphicFramePr>
          <p:xfrm>
            <a:off x="21161576" y="25995188"/>
            <a:ext cx="9370041" cy="474106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5236316" y="30800561"/>
              <a:ext cx="1454350" cy="468283"/>
            </a:xfrm>
            <a:prstGeom prst="rect">
              <a:avLst/>
            </a:prstGeom>
            <a:noFill/>
          </p:spPr>
          <p:txBody>
            <a:bodyPr wrap="none" rtlCol="0">
              <a:spAutoFit/>
            </a:bodyPr>
            <a:lstStyle/>
            <a:p>
              <a:r>
                <a:rPr lang="en-US" altLang="ko-KR" sz="1600" b="1" dirty="0" smtClean="0">
                  <a:latin typeface="Arial Unicode MS" pitchFamily="50" charset="-127"/>
                  <a:ea typeface="Arial Unicode MS" pitchFamily="50" charset="-127"/>
                  <a:cs typeface="Arial Unicode MS" pitchFamily="50" charset="-127"/>
                </a:rPr>
                <a:t>Time (min)</a:t>
              </a:r>
              <a:endParaRPr lang="ko-KR" altLang="en-US" sz="1600" b="1" dirty="0">
                <a:latin typeface="Arial Unicode MS" pitchFamily="50" charset="-127"/>
                <a:ea typeface="Arial Unicode MS" pitchFamily="50" charset="-127"/>
                <a:cs typeface="Arial Unicode MS" pitchFamily="50" charset="-127"/>
              </a:endParaRPr>
            </a:p>
          </p:txBody>
        </p:sp>
        <p:sp>
          <p:nvSpPr>
            <p:cNvPr id="7" name="TextBox 6"/>
            <p:cNvSpPr txBox="1"/>
            <p:nvPr/>
          </p:nvSpPr>
          <p:spPr>
            <a:xfrm>
              <a:off x="21197398" y="27219324"/>
              <a:ext cx="536107" cy="3581236"/>
            </a:xfrm>
            <a:prstGeom prst="rect">
              <a:avLst/>
            </a:prstGeom>
            <a:noFill/>
          </p:spPr>
          <p:txBody>
            <a:bodyPr vert="eaVert" wrap="square" rtlCol="0">
              <a:spAutoFit/>
            </a:bodyPr>
            <a:lstStyle/>
            <a:p>
              <a:r>
                <a:rPr lang="en-US" altLang="ko-KR" sz="1600" b="1" dirty="0" smtClean="0">
                  <a:latin typeface="Arial Unicode MS" pitchFamily="50" charset="-127"/>
                  <a:ea typeface="Arial Unicode MS" pitchFamily="50" charset="-127"/>
                  <a:cs typeface="Arial Unicode MS" pitchFamily="50" charset="-127"/>
                </a:rPr>
                <a:t>Conc. (</a:t>
              </a:r>
              <a:r>
                <a:rPr lang="el-GR" altLang="ko-KR" sz="1600" b="1" dirty="0">
                  <a:solidFill>
                    <a:srgbClr val="000000"/>
                  </a:solidFill>
                  <a:latin typeface="Arial Unicode MS" pitchFamily="50" charset="-127"/>
                  <a:ea typeface="Arial Unicode MS" pitchFamily="50" charset="-127"/>
                  <a:cs typeface="Arial Unicode MS" pitchFamily="50" charset="-127"/>
                </a:rPr>
                <a:t>μ</a:t>
              </a:r>
              <a:r>
                <a:rPr lang="en-US" altLang="ko-KR" sz="1600" b="1" dirty="0" err="1" smtClean="0">
                  <a:solidFill>
                    <a:srgbClr val="000000"/>
                  </a:solidFill>
                  <a:latin typeface="Arial Unicode MS" pitchFamily="50" charset="-127"/>
                  <a:ea typeface="Arial Unicode MS" pitchFamily="50" charset="-127"/>
                  <a:cs typeface="Arial Unicode MS" pitchFamily="50" charset="-127"/>
                </a:rPr>
                <a:t>mol</a:t>
              </a:r>
              <a:r>
                <a:rPr lang="en-US" altLang="ko-KR" sz="1600" b="1" dirty="0" smtClean="0">
                  <a:solidFill>
                    <a:srgbClr val="000000"/>
                  </a:solidFill>
                  <a:latin typeface="Arial Unicode MS" pitchFamily="50" charset="-127"/>
                  <a:ea typeface="Arial Unicode MS" pitchFamily="50" charset="-127"/>
                  <a:cs typeface="Arial Unicode MS" pitchFamily="50" charset="-127"/>
                </a:rPr>
                <a:t>/</a:t>
              </a:r>
              <a:r>
                <a:rPr lang="en-US" altLang="ko-KR" sz="1600" b="1" dirty="0" err="1" smtClean="0">
                  <a:solidFill>
                    <a:srgbClr val="000000"/>
                  </a:solidFill>
                  <a:latin typeface="Arial Unicode MS" pitchFamily="50" charset="-127"/>
                  <a:ea typeface="Arial Unicode MS" pitchFamily="50" charset="-127"/>
                  <a:cs typeface="Arial Unicode MS" pitchFamily="50" charset="-127"/>
                </a:rPr>
                <a:t>mol</a:t>
              </a:r>
              <a:r>
                <a:rPr lang="en-US" altLang="ko-KR" sz="1600" b="1" dirty="0" smtClean="0">
                  <a:solidFill>
                    <a:srgbClr val="000000"/>
                  </a:solidFill>
                  <a:latin typeface="Arial Unicode MS" pitchFamily="50" charset="-127"/>
                  <a:ea typeface="Arial Unicode MS" pitchFamily="50" charset="-127"/>
                  <a:cs typeface="Arial Unicode MS" pitchFamily="50" charset="-127"/>
                </a:rPr>
                <a:t>)</a:t>
              </a:r>
              <a:endParaRPr lang="ko-KR" altLang="en-US" sz="1600" b="1" dirty="0">
                <a:latin typeface="Arial Unicode MS" pitchFamily="50" charset="-127"/>
                <a:ea typeface="Arial Unicode MS" pitchFamily="50" charset="-127"/>
                <a:cs typeface="Arial Unicode MS" pitchFamily="50" charset="-127"/>
              </a:endParaRPr>
            </a:p>
          </p:txBody>
        </p:sp>
      </p:grpSp>
      <p:sp>
        <p:nvSpPr>
          <p:cNvPr id="8" name="TextBox 7"/>
          <p:cNvSpPr txBox="1"/>
          <p:nvPr/>
        </p:nvSpPr>
        <p:spPr>
          <a:xfrm>
            <a:off x="8748464" y="6534835"/>
            <a:ext cx="399468" cy="323165"/>
          </a:xfrm>
          <a:prstGeom prst="rect">
            <a:avLst/>
          </a:prstGeom>
          <a:noFill/>
        </p:spPr>
        <p:txBody>
          <a:bodyPr wrap="none" rtlCol="0">
            <a:spAutoFit/>
          </a:bodyPr>
          <a:lstStyle/>
          <a:p>
            <a:r>
              <a:rPr lang="en-US" altLang="ko-KR" dirty="0" smtClean="0"/>
              <a:t>20</a:t>
            </a:r>
            <a:endParaRPr lang="ko-KR"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16605" y="6093296"/>
            <a:ext cx="723147" cy="323165"/>
          </a:xfrm>
          <a:prstGeom prst="rect">
            <a:avLst/>
          </a:prstGeom>
          <a:noFill/>
        </p:spPr>
        <p:txBody>
          <a:bodyPr wrap="none" rtlCol="0">
            <a:spAutoFit/>
          </a:bodyPr>
          <a:lstStyle/>
          <a:p>
            <a:r>
              <a:rPr lang="en-US" altLang="ko-KR" dirty="0" smtClean="0"/>
              <a:t>DAY 1</a:t>
            </a:r>
            <a:endParaRPr lang="ko-KR" altLang="en-US" dirty="0"/>
          </a:p>
        </p:txBody>
      </p:sp>
      <p:sp>
        <p:nvSpPr>
          <p:cNvPr id="8" name="TextBox 7"/>
          <p:cNvSpPr txBox="1"/>
          <p:nvPr/>
        </p:nvSpPr>
        <p:spPr>
          <a:xfrm>
            <a:off x="4139952" y="6093296"/>
            <a:ext cx="723147" cy="323165"/>
          </a:xfrm>
          <a:prstGeom prst="rect">
            <a:avLst/>
          </a:prstGeom>
          <a:noFill/>
        </p:spPr>
        <p:txBody>
          <a:bodyPr wrap="none" rtlCol="0">
            <a:spAutoFit/>
          </a:bodyPr>
          <a:lstStyle/>
          <a:p>
            <a:r>
              <a:rPr lang="en-US" altLang="ko-KR" dirty="0" smtClean="0"/>
              <a:t>DAY 2</a:t>
            </a:r>
            <a:endParaRPr lang="ko-KR" altLang="en-US" dirty="0"/>
          </a:p>
        </p:txBody>
      </p:sp>
      <p:sp>
        <p:nvSpPr>
          <p:cNvPr id="9" name="TextBox 8"/>
          <p:cNvSpPr txBox="1"/>
          <p:nvPr/>
        </p:nvSpPr>
        <p:spPr>
          <a:xfrm>
            <a:off x="6516216" y="6093296"/>
            <a:ext cx="723147" cy="323165"/>
          </a:xfrm>
          <a:prstGeom prst="rect">
            <a:avLst/>
          </a:prstGeom>
          <a:noFill/>
        </p:spPr>
        <p:txBody>
          <a:bodyPr wrap="none" rtlCol="0">
            <a:spAutoFit/>
          </a:bodyPr>
          <a:lstStyle/>
          <a:p>
            <a:r>
              <a:rPr lang="en-US" altLang="ko-KR" dirty="0" smtClean="0"/>
              <a:t>DAY 3</a:t>
            </a:r>
            <a:endParaRPr lang="ko-KR" altLang="en-US" dirty="0"/>
          </a:p>
        </p:txBody>
      </p:sp>
      <p:pic>
        <p:nvPicPr>
          <p:cNvPr id="1026" name="Picture 2"/>
          <p:cNvPicPr>
            <a:picLocks noChangeAspect="1" noChangeArrowheads="1"/>
          </p:cNvPicPr>
          <p:nvPr/>
        </p:nvPicPr>
        <p:blipFill>
          <a:blip r:embed="rId3" cstate="print"/>
          <a:srcRect/>
          <a:stretch>
            <a:fillRect/>
          </a:stretch>
        </p:blipFill>
        <p:spPr bwMode="auto">
          <a:xfrm>
            <a:off x="229546" y="144016"/>
            <a:ext cx="8518918" cy="5877272"/>
          </a:xfrm>
          <a:prstGeom prst="rect">
            <a:avLst/>
          </a:prstGeom>
          <a:noFill/>
          <a:ln w="9525">
            <a:noFill/>
            <a:miter lim="800000"/>
            <a:headEnd/>
            <a:tailEnd/>
          </a:ln>
        </p:spPr>
      </p:pic>
      <p:sp>
        <p:nvSpPr>
          <p:cNvPr id="6" name="TextBox 5"/>
          <p:cNvSpPr txBox="1"/>
          <p:nvPr/>
        </p:nvSpPr>
        <p:spPr>
          <a:xfrm>
            <a:off x="8748464" y="6534835"/>
            <a:ext cx="399468" cy="323165"/>
          </a:xfrm>
          <a:prstGeom prst="rect">
            <a:avLst/>
          </a:prstGeom>
          <a:noFill/>
        </p:spPr>
        <p:txBody>
          <a:bodyPr wrap="none" rtlCol="0">
            <a:spAutoFit/>
          </a:bodyPr>
          <a:lstStyle/>
          <a:p>
            <a:r>
              <a:rPr lang="en-US" altLang="ko-KR" dirty="0" smtClean="0"/>
              <a:t>21</a:t>
            </a:r>
            <a:endParaRPr lang="ko-KR" alt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그룹 20"/>
          <p:cNvGrpSpPr/>
          <p:nvPr/>
        </p:nvGrpSpPr>
        <p:grpSpPr>
          <a:xfrm>
            <a:off x="1291531" y="3303827"/>
            <a:ext cx="1800200" cy="2664296"/>
            <a:chOff x="1259632" y="3356992"/>
            <a:chExt cx="1800200" cy="2664296"/>
          </a:xfrm>
        </p:grpSpPr>
        <p:sp>
          <p:nvSpPr>
            <p:cNvPr id="3" name="직사각형 2"/>
            <p:cNvSpPr/>
            <p:nvPr/>
          </p:nvSpPr>
          <p:spPr bwMode="auto">
            <a:xfrm>
              <a:off x="1259632" y="3933056"/>
              <a:ext cx="1800200" cy="2088232"/>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rPr>
                <a:t>Cold Trap A</a:t>
              </a:r>
              <a:endParaRPr kumimoji="0" lang="ko-KR" altLang="en-US" sz="20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sp>
          <p:nvSpPr>
            <p:cNvPr id="5" name="이등변 삼각형 4"/>
            <p:cNvSpPr/>
            <p:nvPr/>
          </p:nvSpPr>
          <p:spPr bwMode="auto">
            <a:xfrm>
              <a:off x="2483768" y="3429000"/>
              <a:ext cx="360040" cy="504056"/>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 name="직사각형 5"/>
            <p:cNvSpPr/>
            <p:nvPr/>
          </p:nvSpPr>
          <p:spPr bwMode="auto">
            <a:xfrm>
              <a:off x="1475656" y="3501008"/>
              <a:ext cx="72008" cy="432048"/>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 name="이등변 삼각형 3"/>
            <p:cNvSpPr/>
            <p:nvPr/>
          </p:nvSpPr>
          <p:spPr bwMode="auto">
            <a:xfrm>
              <a:off x="1403648" y="3356992"/>
              <a:ext cx="792088" cy="576064"/>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grpSp>
      <p:grpSp>
        <p:nvGrpSpPr>
          <p:cNvPr id="12" name="그룹 26"/>
          <p:cNvGrpSpPr/>
          <p:nvPr/>
        </p:nvGrpSpPr>
        <p:grpSpPr>
          <a:xfrm>
            <a:off x="6062902" y="3325093"/>
            <a:ext cx="1800200" cy="2677352"/>
            <a:chOff x="6228184" y="3335726"/>
            <a:chExt cx="1800200" cy="2677352"/>
          </a:xfrm>
        </p:grpSpPr>
        <p:sp>
          <p:nvSpPr>
            <p:cNvPr id="8" name="직사각형 7"/>
            <p:cNvSpPr/>
            <p:nvPr/>
          </p:nvSpPr>
          <p:spPr bwMode="auto">
            <a:xfrm>
              <a:off x="6228184" y="3924846"/>
              <a:ext cx="1800200" cy="2088232"/>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algn="ct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rPr>
                <a:t>Cold Trap B</a:t>
              </a:r>
              <a:endParaRPr lang="ko-KR" altLang="en-US"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sp>
          <p:nvSpPr>
            <p:cNvPr id="9" name="이등변 삼각형 8"/>
            <p:cNvSpPr/>
            <p:nvPr/>
          </p:nvSpPr>
          <p:spPr bwMode="auto">
            <a:xfrm>
              <a:off x="6444208" y="3418367"/>
              <a:ext cx="360040" cy="504056"/>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0" name="직사각형 9"/>
            <p:cNvSpPr/>
            <p:nvPr/>
          </p:nvSpPr>
          <p:spPr bwMode="auto">
            <a:xfrm>
              <a:off x="7740352" y="3490375"/>
              <a:ext cx="72008" cy="432048"/>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1" name="이등변 삼각형 10"/>
            <p:cNvSpPr/>
            <p:nvPr/>
          </p:nvSpPr>
          <p:spPr bwMode="auto">
            <a:xfrm>
              <a:off x="7079224" y="3335726"/>
              <a:ext cx="792088" cy="576064"/>
            </a:xfrm>
            <a:prstGeom prst="triangl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grpSp>
      <p:sp>
        <p:nvSpPr>
          <p:cNvPr id="13" name="직사각형 12"/>
          <p:cNvSpPr/>
          <p:nvPr/>
        </p:nvSpPr>
        <p:spPr bwMode="auto">
          <a:xfrm>
            <a:off x="1187624" y="2348880"/>
            <a:ext cx="1224136" cy="360040"/>
          </a:xfrm>
          <a:prstGeom prst="rect">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Pump A</a:t>
            </a:r>
            <a:endParaRPr kumimoji="0" lang="ko-KR" altLang="en-US" sz="20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grpSp>
        <p:nvGrpSpPr>
          <p:cNvPr id="14" name="그룹 34"/>
          <p:cNvGrpSpPr/>
          <p:nvPr/>
        </p:nvGrpSpPr>
        <p:grpSpPr>
          <a:xfrm>
            <a:off x="1835696" y="1772816"/>
            <a:ext cx="5483241" cy="576064"/>
            <a:chOff x="1835696" y="1556792"/>
            <a:chExt cx="5483241" cy="576064"/>
          </a:xfrm>
        </p:grpSpPr>
        <p:cxnSp>
          <p:nvCxnSpPr>
            <p:cNvPr id="30" name="직선 연결선 29"/>
            <p:cNvCxnSpPr/>
            <p:nvPr/>
          </p:nvCxnSpPr>
          <p:spPr bwMode="auto">
            <a:xfrm>
              <a:off x="1835696" y="1556792"/>
              <a:ext cx="5472608" cy="0"/>
            </a:xfrm>
            <a:prstGeom prst="lin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32" name="직선 화살표 연결선 31"/>
            <p:cNvCxnSpPr/>
            <p:nvPr/>
          </p:nvCxnSpPr>
          <p:spPr bwMode="auto">
            <a:xfrm>
              <a:off x="1835696" y="1556792"/>
              <a:ext cx="0" cy="576064"/>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33" name="직선 화살표 연결선 32"/>
            <p:cNvCxnSpPr/>
            <p:nvPr/>
          </p:nvCxnSpPr>
          <p:spPr bwMode="auto">
            <a:xfrm>
              <a:off x="7318937" y="1556792"/>
              <a:ext cx="0" cy="576064"/>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grpSp>
      <p:sp>
        <p:nvSpPr>
          <p:cNvPr id="34" name="직사각형 33"/>
          <p:cNvSpPr/>
          <p:nvPr/>
        </p:nvSpPr>
        <p:spPr bwMode="auto">
          <a:xfrm>
            <a:off x="6660232" y="2348880"/>
            <a:ext cx="1224136" cy="360040"/>
          </a:xfrm>
          <a:prstGeom prst="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altLang="ko-KR"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Pump B</a:t>
            </a:r>
            <a:endParaRPr kumimoji="0" lang="ko-KR" altLang="en-US" sz="2000" b="1" i="0" u="none" strike="noStrike" normalizeH="0" baseline="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endParaRPr>
          </a:p>
        </p:txBody>
      </p:sp>
      <p:cxnSp>
        <p:nvCxnSpPr>
          <p:cNvPr id="39" name="직선 화살표 연결선 38"/>
          <p:cNvCxnSpPr/>
          <p:nvPr/>
        </p:nvCxnSpPr>
        <p:spPr bwMode="auto">
          <a:xfrm>
            <a:off x="1835696" y="2708920"/>
            <a:ext cx="0" cy="576064"/>
          </a:xfrm>
          <a:prstGeom prst="straightConnector1">
            <a:avLst/>
          </a:prstGeom>
          <a:ln>
            <a:solidFill>
              <a:srgbClr val="0070C0"/>
            </a:solidFill>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43" name="직선 연결선 42"/>
          <p:cNvCxnSpPr/>
          <p:nvPr/>
        </p:nvCxnSpPr>
        <p:spPr bwMode="auto">
          <a:xfrm>
            <a:off x="7308304" y="2749029"/>
            <a:ext cx="0" cy="576064"/>
          </a:xfrm>
          <a:prstGeom prst="line">
            <a:avLst/>
          </a:prstGeom>
          <a:ln>
            <a:solidFill>
              <a:srgbClr val="0070C0"/>
            </a:solidFill>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45" name="직선 연결선 44"/>
          <p:cNvCxnSpPr>
            <a:endCxn id="50" idx="3"/>
          </p:cNvCxnSpPr>
          <p:nvPr/>
        </p:nvCxnSpPr>
        <p:spPr bwMode="auto">
          <a:xfrm>
            <a:off x="2699792" y="2996952"/>
            <a:ext cx="504056" cy="0"/>
          </a:xfrm>
          <a:prstGeom prst="line">
            <a:avLst/>
          </a:prstGeom>
          <a:ln>
            <a:solidFill>
              <a:srgbClr val="1960AB"/>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50" name="이등변 삼각형 49"/>
          <p:cNvSpPr/>
          <p:nvPr/>
        </p:nvSpPr>
        <p:spPr bwMode="auto">
          <a:xfrm rot="5400000">
            <a:off x="3203848" y="2852936"/>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1" name="이등변 삼각형 50"/>
          <p:cNvSpPr/>
          <p:nvPr/>
        </p:nvSpPr>
        <p:spPr bwMode="auto">
          <a:xfrm rot="10800000">
            <a:off x="3347864" y="2708920"/>
            <a:ext cx="288032" cy="288032"/>
          </a:xfrm>
          <a:prstGeom prst="triangle">
            <a:avLst/>
          </a:prstGeom>
          <a:noFill/>
          <a:ln w="6350">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2" name="이등변 삼각형 51"/>
          <p:cNvSpPr/>
          <p:nvPr/>
        </p:nvSpPr>
        <p:spPr bwMode="auto">
          <a:xfrm rot="16200000">
            <a:off x="3491880" y="2852936"/>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55" name="직선 연결선 54"/>
          <p:cNvCxnSpPr/>
          <p:nvPr/>
        </p:nvCxnSpPr>
        <p:spPr bwMode="auto">
          <a:xfrm>
            <a:off x="2699792" y="2996952"/>
            <a:ext cx="0" cy="360040"/>
          </a:xfrm>
          <a:prstGeom prst="line">
            <a:avLst/>
          </a:prstGeom>
          <a:ln>
            <a:solidFill>
              <a:srgbClr val="1960AB"/>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56" name="이등변 삼각형 55"/>
          <p:cNvSpPr/>
          <p:nvPr/>
        </p:nvSpPr>
        <p:spPr bwMode="auto">
          <a:xfrm rot="5400000">
            <a:off x="5436096" y="2852936"/>
            <a:ext cx="288032" cy="288032"/>
          </a:xfrm>
          <a:prstGeom prst="triangle">
            <a:avLst/>
          </a:prstGeom>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7" name="이등변 삼각형 56"/>
          <p:cNvSpPr/>
          <p:nvPr/>
        </p:nvSpPr>
        <p:spPr bwMode="auto">
          <a:xfrm rot="10800000">
            <a:off x="5580112" y="2708920"/>
            <a:ext cx="288032" cy="288032"/>
          </a:xfrm>
          <a:prstGeom prst="triangle">
            <a:avLst/>
          </a:prstGeom>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003">
            <a:schemeClr val="dk2"/>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8" name="이등변 삼각형 57"/>
          <p:cNvSpPr/>
          <p:nvPr/>
        </p:nvSpPr>
        <p:spPr bwMode="auto">
          <a:xfrm rot="16200000">
            <a:off x="5724128" y="2852936"/>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59" name="직선 연결선 58"/>
          <p:cNvCxnSpPr>
            <a:endCxn id="60" idx="3"/>
          </p:cNvCxnSpPr>
          <p:nvPr/>
        </p:nvCxnSpPr>
        <p:spPr bwMode="auto">
          <a:xfrm>
            <a:off x="3779912" y="2996952"/>
            <a:ext cx="576064" cy="0"/>
          </a:xfrm>
          <a:prstGeom prst="line">
            <a:avLst/>
          </a:prstGeom>
          <a:ln>
            <a:solidFill>
              <a:srgbClr val="1960AB"/>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60" name="이등변 삼각형 59"/>
          <p:cNvSpPr/>
          <p:nvPr/>
        </p:nvSpPr>
        <p:spPr bwMode="auto">
          <a:xfrm rot="5400000">
            <a:off x="4355976" y="2852936"/>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1" name="이등변 삼각형 60"/>
          <p:cNvSpPr/>
          <p:nvPr/>
        </p:nvSpPr>
        <p:spPr bwMode="auto">
          <a:xfrm>
            <a:off x="4499992" y="2996952"/>
            <a:ext cx="288032" cy="288032"/>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2" name="이등변 삼각형 61"/>
          <p:cNvSpPr/>
          <p:nvPr/>
        </p:nvSpPr>
        <p:spPr bwMode="auto">
          <a:xfrm rot="16200000">
            <a:off x="4644008" y="2852936"/>
            <a:ext cx="288032" cy="288032"/>
          </a:xfrm>
          <a:prstGeom prst="triangle">
            <a:avLst/>
          </a:prstGeom>
          <a:ln w="952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64" name="직선 연결선 63"/>
          <p:cNvCxnSpPr>
            <a:endCxn id="56" idx="3"/>
          </p:cNvCxnSpPr>
          <p:nvPr/>
        </p:nvCxnSpPr>
        <p:spPr bwMode="auto">
          <a:xfrm>
            <a:off x="4932040" y="2996952"/>
            <a:ext cx="504056"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5" name="직선 연결선 64"/>
          <p:cNvCxnSpPr/>
          <p:nvPr/>
        </p:nvCxnSpPr>
        <p:spPr bwMode="auto">
          <a:xfrm>
            <a:off x="6012160" y="2996952"/>
            <a:ext cx="432048" cy="0"/>
          </a:xfrm>
          <a:prstGeom prst="line">
            <a:avLst/>
          </a:prstGeom>
          <a:ln>
            <a:solidFill>
              <a:srgbClr val="0070C0"/>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67" name="직선 연결선 66"/>
          <p:cNvCxnSpPr/>
          <p:nvPr/>
        </p:nvCxnSpPr>
        <p:spPr bwMode="auto">
          <a:xfrm>
            <a:off x="6444208" y="2996952"/>
            <a:ext cx="0" cy="360040"/>
          </a:xfrm>
          <a:prstGeom prst="line">
            <a:avLst/>
          </a:prstGeom>
          <a:ln>
            <a:solidFill>
              <a:srgbClr val="0070C0"/>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74" name="직선 화살표 연결선 73"/>
          <p:cNvCxnSpPr/>
          <p:nvPr/>
        </p:nvCxnSpPr>
        <p:spPr bwMode="auto">
          <a:xfrm>
            <a:off x="4572000" y="1268760"/>
            <a:ext cx="0" cy="504056"/>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75" name="TextBox 74"/>
          <p:cNvSpPr txBox="1"/>
          <p:nvPr/>
        </p:nvSpPr>
        <p:spPr>
          <a:xfrm>
            <a:off x="3851920" y="899428"/>
            <a:ext cx="1544012"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Sample Inlet</a:t>
            </a:r>
            <a:endParaRPr lang="ko-KR" altLang="en-US" sz="1800" b="1" dirty="0">
              <a:effectLst>
                <a:outerShdw blurRad="38100" dist="38100" dir="2700000" algn="tl">
                  <a:srgbClr val="000000">
                    <a:alpha val="43137"/>
                  </a:srgbClr>
                </a:outerShdw>
              </a:effectLst>
            </a:endParaRPr>
          </a:p>
        </p:txBody>
      </p:sp>
      <p:cxnSp>
        <p:nvCxnSpPr>
          <p:cNvPr id="77" name="직선 화살표 연결선 76"/>
          <p:cNvCxnSpPr>
            <a:stCxn id="51" idx="3"/>
          </p:cNvCxnSpPr>
          <p:nvPr/>
        </p:nvCxnSpPr>
        <p:spPr bwMode="auto">
          <a:xfrm flipV="1">
            <a:off x="3491880" y="2420888"/>
            <a:ext cx="0" cy="288032"/>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78" name="직선 화살표 연결선 77"/>
          <p:cNvCxnSpPr/>
          <p:nvPr/>
        </p:nvCxnSpPr>
        <p:spPr bwMode="auto">
          <a:xfrm flipV="1">
            <a:off x="5724128" y="2420888"/>
            <a:ext cx="0" cy="288032"/>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79" name="TextBox 78"/>
          <p:cNvSpPr txBox="1"/>
          <p:nvPr/>
        </p:nvSpPr>
        <p:spPr>
          <a:xfrm>
            <a:off x="3179877" y="2060848"/>
            <a:ext cx="672043"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Vent</a:t>
            </a:r>
            <a:endParaRPr lang="ko-KR" altLang="en-US" sz="1800" b="1" dirty="0">
              <a:effectLst>
                <a:outerShdw blurRad="38100" dist="38100" dir="2700000" algn="tl">
                  <a:srgbClr val="000000">
                    <a:alpha val="43137"/>
                  </a:srgbClr>
                </a:outerShdw>
              </a:effectLst>
            </a:endParaRPr>
          </a:p>
        </p:txBody>
      </p:sp>
      <p:sp>
        <p:nvSpPr>
          <p:cNvPr id="80" name="TextBox 79"/>
          <p:cNvSpPr txBox="1"/>
          <p:nvPr/>
        </p:nvSpPr>
        <p:spPr>
          <a:xfrm>
            <a:off x="5364088" y="2060848"/>
            <a:ext cx="672043"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Vent</a:t>
            </a:r>
            <a:endParaRPr lang="ko-KR" altLang="en-US" sz="1800" b="1" dirty="0">
              <a:effectLst>
                <a:outerShdw blurRad="38100" dist="38100" dir="2700000" algn="tl">
                  <a:srgbClr val="000000">
                    <a:alpha val="43137"/>
                  </a:srgbClr>
                </a:outerShdw>
              </a:effectLst>
            </a:endParaRPr>
          </a:p>
        </p:txBody>
      </p:sp>
      <p:sp>
        <p:nvSpPr>
          <p:cNvPr id="46" name="자유형 45"/>
          <p:cNvSpPr/>
          <p:nvPr/>
        </p:nvSpPr>
        <p:spPr bwMode="auto">
          <a:xfrm>
            <a:off x="467544" y="3082156"/>
            <a:ext cx="1061189" cy="2363067"/>
          </a:xfrm>
          <a:custGeom>
            <a:avLst/>
            <a:gdLst>
              <a:gd name="connsiteX0" fmla="*/ 974784 w 976642"/>
              <a:gd name="connsiteY0" fmla="*/ 402915 h 1670998"/>
              <a:gd name="connsiteX1" fmla="*/ 948905 w 976642"/>
              <a:gd name="connsiteY1" fmla="*/ 204507 h 1670998"/>
              <a:gd name="connsiteX2" fmla="*/ 931652 w 976642"/>
              <a:gd name="connsiteY2" fmla="*/ 178628 h 1670998"/>
              <a:gd name="connsiteX3" fmla="*/ 897147 w 976642"/>
              <a:gd name="connsiteY3" fmla="*/ 118243 h 1670998"/>
              <a:gd name="connsiteX4" fmla="*/ 819509 w 976642"/>
              <a:gd name="connsiteY4" fmla="*/ 57858 h 1670998"/>
              <a:gd name="connsiteX5" fmla="*/ 793630 w 976642"/>
              <a:gd name="connsiteY5" fmla="*/ 40605 h 1670998"/>
              <a:gd name="connsiteX6" fmla="*/ 767751 w 976642"/>
              <a:gd name="connsiteY6" fmla="*/ 31979 h 1670998"/>
              <a:gd name="connsiteX7" fmla="*/ 707366 w 976642"/>
              <a:gd name="connsiteY7" fmla="*/ 6100 h 1670998"/>
              <a:gd name="connsiteX8" fmla="*/ 586596 w 976642"/>
              <a:gd name="connsiteY8" fmla="*/ 14726 h 1670998"/>
              <a:gd name="connsiteX9" fmla="*/ 534837 w 976642"/>
              <a:gd name="connsiteY9" fmla="*/ 49232 h 1670998"/>
              <a:gd name="connsiteX10" fmla="*/ 517584 w 976642"/>
              <a:gd name="connsiteY10" fmla="*/ 75111 h 1670998"/>
              <a:gd name="connsiteX11" fmla="*/ 491705 w 976642"/>
              <a:gd name="connsiteY11" fmla="*/ 92364 h 1670998"/>
              <a:gd name="connsiteX12" fmla="*/ 474452 w 976642"/>
              <a:gd name="connsiteY12" fmla="*/ 135496 h 1670998"/>
              <a:gd name="connsiteX13" fmla="*/ 448573 w 976642"/>
              <a:gd name="connsiteY13" fmla="*/ 170001 h 1670998"/>
              <a:gd name="connsiteX14" fmla="*/ 431320 w 976642"/>
              <a:gd name="connsiteY14" fmla="*/ 230386 h 1670998"/>
              <a:gd name="connsiteX15" fmla="*/ 414067 w 976642"/>
              <a:gd name="connsiteY15" fmla="*/ 282145 h 1670998"/>
              <a:gd name="connsiteX16" fmla="*/ 405441 w 976642"/>
              <a:gd name="connsiteY16" fmla="*/ 316651 h 1670998"/>
              <a:gd name="connsiteX17" fmla="*/ 396815 w 976642"/>
              <a:gd name="connsiteY17" fmla="*/ 342530 h 1670998"/>
              <a:gd name="connsiteX18" fmla="*/ 388188 w 976642"/>
              <a:gd name="connsiteY18" fmla="*/ 394288 h 1670998"/>
              <a:gd name="connsiteX19" fmla="*/ 379562 w 976642"/>
              <a:gd name="connsiteY19" fmla="*/ 428794 h 1670998"/>
              <a:gd name="connsiteX20" fmla="*/ 362309 w 976642"/>
              <a:gd name="connsiteY20" fmla="*/ 515058 h 1670998"/>
              <a:gd name="connsiteX21" fmla="*/ 345056 w 976642"/>
              <a:gd name="connsiteY21" fmla="*/ 653081 h 1670998"/>
              <a:gd name="connsiteX22" fmla="*/ 336430 w 976642"/>
              <a:gd name="connsiteY22" fmla="*/ 687586 h 1670998"/>
              <a:gd name="connsiteX23" fmla="*/ 310551 w 976642"/>
              <a:gd name="connsiteY23" fmla="*/ 799730 h 1670998"/>
              <a:gd name="connsiteX24" fmla="*/ 293298 w 976642"/>
              <a:gd name="connsiteY24" fmla="*/ 851488 h 1670998"/>
              <a:gd name="connsiteX25" fmla="*/ 284671 w 976642"/>
              <a:gd name="connsiteY25" fmla="*/ 885994 h 1670998"/>
              <a:gd name="connsiteX26" fmla="*/ 267418 w 976642"/>
              <a:gd name="connsiteY26" fmla="*/ 937752 h 1670998"/>
              <a:gd name="connsiteX27" fmla="*/ 250166 w 976642"/>
              <a:gd name="connsiteY27" fmla="*/ 1006764 h 1670998"/>
              <a:gd name="connsiteX28" fmla="*/ 241539 w 976642"/>
              <a:gd name="connsiteY28" fmla="*/ 1058522 h 1670998"/>
              <a:gd name="connsiteX29" fmla="*/ 224286 w 976642"/>
              <a:gd name="connsiteY29" fmla="*/ 1084401 h 1670998"/>
              <a:gd name="connsiteX30" fmla="*/ 215660 w 976642"/>
              <a:gd name="connsiteY30" fmla="*/ 1110281 h 1670998"/>
              <a:gd name="connsiteX31" fmla="*/ 207034 w 976642"/>
              <a:gd name="connsiteY31" fmla="*/ 1144786 h 1670998"/>
              <a:gd name="connsiteX32" fmla="*/ 189781 w 976642"/>
              <a:gd name="connsiteY32" fmla="*/ 1179292 h 1670998"/>
              <a:gd name="connsiteX33" fmla="*/ 181154 w 976642"/>
              <a:gd name="connsiteY33" fmla="*/ 1231051 h 1670998"/>
              <a:gd name="connsiteX34" fmla="*/ 146649 w 976642"/>
              <a:gd name="connsiteY34" fmla="*/ 1317315 h 1670998"/>
              <a:gd name="connsiteX35" fmla="*/ 138022 w 976642"/>
              <a:gd name="connsiteY35" fmla="*/ 1360447 h 1670998"/>
              <a:gd name="connsiteX36" fmla="*/ 86264 w 976642"/>
              <a:gd name="connsiteY36" fmla="*/ 1463964 h 1670998"/>
              <a:gd name="connsiteX37" fmla="*/ 60384 w 976642"/>
              <a:gd name="connsiteY37" fmla="*/ 1541601 h 1670998"/>
              <a:gd name="connsiteX38" fmla="*/ 43132 w 976642"/>
              <a:gd name="connsiteY38" fmla="*/ 1567481 h 1670998"/>
              <a:gd name="connsiteX39" fmla="*/ 8626 w 976642"/>
              <a:gd name="connsiteY39" fmla="*/ 1653745 h 1670998"/>
              <a:gd name="connsiteX40" fmla="*/ 0 w 976642"/>
              <a:gd name="connsiteY40" fmla="*/ 1670998 h 167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6642" h="1670998">
                <a:moveTo>
                  <a:pt x="974784" y="402915"/>
                </a:moveTo>
                <a:cubicBezTo>
                  <a:pt x="964581" y="249859"/>
                  <a:pt x="976642" y="315455"/>
                  <a:pt x="948905" y="204507"/>
                </a:cubicBezTo>
                <a:cubicBezTo>
                  <a:pt x="946390" y="194449"/>
                  <a:pt x="936796" y="187630"/>
                  <a:pt x="931652" y="178628"/>
                </a:cubicBezTo>
                <a:cubicBezTo>
                  <a:pt x="916309" y="151778"/>
                  <a:pt x="916256" y="141173"/>
                  <a:pt x="897147" y="118243"/>
                </a:cubicBezTo>
                <a:cubicBezTo>
                  <a:pt x="871810" y="87839"/>
                  <a:pt x="855575" y="81902"/>
                  <a:pt x="819509" y="57858"/>
                </a:cubicBezTo>
                <a:lnTo>
                  <a:pt x="793630" y="40605"/>
                </a:lnTo>
                <a:cubicBezTo>
                  <a:pt x="786064" y="35561"/>
                  <a:pt x="776109" y="35561"/>
                  <a:pt x="767751" y="31979"/>
                </a:cubicBezTo>
                <a:cubicBezTo>
                  <a:pt x="693133" y="0"/>
                  <a:pt x="768057" y="26329"/>
                  <a:pt x="707366" y="6100"/>
                </a:cubicBezTo>
                <a:cubicBezTo>
                  <a:pt x="667109" y="8975"/>
                  <a:pt x="625750" y="4938"/>
                  <a:pt x="586596" y="14726"/>
                </a:cubicBezTo>
                <a:cubicBezTo>
                  <a:pt x="566480" y="19755"/>
                  <a:pt x="534837" y="49232"/>
                  <a:pt x="534837" y="49232"/>
                </a:cubicBezTo>
                <a:cubicBezTo>
                  <a:pt x="529086" y="57858"/>
                  <a:pt x="524915" y="67780"/>
                  <a:pt x="517584" y="75111"/>
                </a:cubicBezTo>
                <a:cubicBezTo>
                  <a:pt x="510253" y="82442"/>
                  <a:pt x="497731" y="83928"/>
                  <a:pt x="491705" y="92364"/>
                </a:cubicBezTo>
                <a:cubicBezTo>
                  <a:pt x="482705" y="104965"/>
                  <a:pt x="481972" y="121960"/>
                  <a:pt x="474452" y="135496"/>
                </a:cubicBezTo>
                <a:cubicBezTo>
                  <a:pt x="467470" y="148064"/>
                  <a:pt x="457199" y="158499"/>
                  <a:pt x="448573" y="170001"/>
                </a:cubicBezTo>
                <a:cubicBezTo>
                  <a:pt x="419570" y="257015"/>
                  <a:pt x="463832" y="122017"/>
                  <a:pt x="431320" y="230386"/>
                </a:cubicBezTo>
                <a:cubicBezTo>
                  <a:pt x="426094" y="247805"/>
                  <a:pt x="418478" y="264502"/>
                  <a:pt x="414067" y="282145"/>
                </a:cubicBezTo>
                <a:cubicBezTo>
                  <a:pt x="411192" y="293647"/>
                  <a:pt x="408698" y="305251"/>
                  <a:pt x="405441" y="316651"/>
                </a:cubicBezTo>
                <a:cubicBezTo>
                  <a:pt x="402943" y="325394"/>
                  <a:pt x="398788" y="333654"/>
                  <a:pt x="396815" y="342530"/>
                </a:cubicBezTo>
                <a:cubicBezTo>
                  <a:pt x="393021" y="359604"/>
                  <a:pt x="391618" y="377137"/>
                  <a:pt x="388188" y="394288"/>
                </a:cubicBezTo>
                <a:cubicBezTo>
                  <a:pt x="385863" y="405914"/>
                  <a:pt x="381887" y="417168"/>
                  <a:pt x="379562" y="428794"/>
                </a:cubicBezTo>
                <a:cubicBezTo>
                  <a:pt x="358411" y="534549"/>
                  <a:pt x="382345" y="434909"/>
                  <a:pt x="362309" y="515058"/>
                </a:cubicBezTo>
                <a:cubicBezTo>
                  <a:pt x="358191" y="552122"/>
                  <a:pt x="352092" y="614382"/>
                  <a:pt x="345056" y="653081"/>
                </a:cubicBezTo>
                <a:cubicBezTo>
                  <a:pt x="342935" y="664745"/>
                  <a:pt x="339002" y="676013"/>
                  <a:pt x="336430" y="687586"/>
                </a:cubicBezTo>
                <a:cubicBezTo>
                  <a:pt x="327309" y="728630"/>
                  <a:pt x="324637" y="757474"/>
                  <a:pt x="310551" y="799730"/>
                </a:cubicBezTo>
                <a:cubicBezTo>
                  <a:pt x="304800" y="816983"/>
                  <a:pt x="298524" y="834069"/>
                  <a:pt x="293298" y="851488"/>
                </a:cubicBezTo>
                <a:cubicBezTo>
                  <a:pt x="289891" y="862844"/>
                  <a:pt x="288078" y="874638"/>
                  <a:pt x="284671" y="885994"/>
                </a:cubicBezTo>
                <a:cubicBezTo>
                  <a:pt x="279445" y="903413"/>
                  <a:pt x="273169" y="920499"/>
                  <a:pt x="267418" y="937752"/>
                </a:cubicBezTo>
                <a:cubicBezTo>
                  <a:pt x="259920" y="960247"/>
                  <a:pt x="255917" y="983760"/>
                  <a:pt x="250166" y="1006764"/>
                </a:cubicBezTo>
                <a:cubicBezTo>
                  <a:pt x="245924" y="1023733"/>
                  <a:pt x="247070" y="1041929"/>
                  <a:pt x="241539" y="1058522"/>
                </a:cubicBezTo>
                <a:cubicBezTo>
                  <a:pt x="238260" y="1068358"/>
                  <a:pt x="230037" y="1075775"/>
                  <a:pt x="224286" y="1084401"/>
                </a:cubicBezTo>
                <a:cubicBezTo>
                  <a:pt x="221411" y="1093028"/>
                  <a:pt x="218158" y="1101538"/>
                  <a:pt x="215660" y="1110281"/>
                </a:cubicBezTo>
                <a:cubicBezTo>
                  <a:pt x="212403" y="1121681"/>
                  <a:pt x="211197" y="1133685"/>
                  <a:pt x="207034" y="1144786"/>
                </a:cubicBezTo>
                <a:cubicBezTo>
                  <a:pt x="202519" y="1156827"/>
                  <a:pt x="195532" y="1167790"/>
                  <a:pt x="189781" y="1179292"/>
                </a:cubicBezTo>
                <a:cubicBezTo>
                  <a:pt x="186905" y="1196545"/>
                  <a:pt x="186371" y="1214356"/>
                  <a:pt x="181154" y="1231051"/>
                </a:cubicBezTo>
                <a:cubicBezTo>
                  <a:pt x="171917" y="1260611"/>
                  <a:pt x="152723" y="1286947"/>
                  <a:pt x="146649" y="1317315"/>
                </a:cubicBezTo>
                <a:cubicBezTo>
                  <a:pt x="143773" y="1331692"/>
                  <a:pt x="143605" y="1346889"/>
                  <a:pt x="138022" y="1360447"/>
                </a:cubicBezTo>
                <a:cubicBezTo>
                  <a:pt x="123333" y="1396120"/>
                  <a:pt x="95621" y="1426538"/>
                  <a:pt x="86264" y="1463964"/>
                </a:cubicBezTo>
                <a:cubicBezTo>
                  <a:pt x="78026" y="1496912"/>
                  <a:pt x="76626" y="1509116"/>
                  <a:pt x="60384" y="1541601"/>
                </a:cubicBezTo>
                <a:cubicBezTo>
                  <a:pt x="55748" y="1550874"/>
                  <a:pt x="47477" y="1558068"/>
                  <a:pt x="43132" y="1567481"/>
                </a:cubicBezTo>
                <a:cubicBezTo>
                  <a:pt x="30154" y="1595600"/>
                  <a:pt x="22475" y="1626044"/>
                  <a:pt x="8626" y="1653745"/>
                </a:cubicBezTo>
                <a:lnTo>
                  <a:pt x="0" y="1670998"/>
                </a:lnTo>
              </a:path>
            </a:pathLst>
          </a:custGeom>
          <a:ln>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7" name="자유형 46"/>
          <p:cNvSpPr/>
          <p:nvPr/>
        </p:nvSpPr>
        <p:spPr bwMode="auto">
          <a:xfrm flipH="1">
            <a:off x="7606283" y="3014204"/>
            <a:ext cx="1061547" cy="2363067"/>
          </a:xfrm>
          <a:custGeom>
            <a:avLst/>
            <a:gdLst>
              <a:gd name="connsiteX0" fmla="*/ 974784 w 976642"/>
              <a:gd name="connsiteY0" fmla="*/ 402915 h 1670998"/>
              <a:gd name="connsiteX1" fmla="*/ 948905 w 976642"/>
              <a:gd name="connsiteY1" fmla="*/ 204507 h 1670998"/>
              <a:gd name="connsiteX2" fmla="*/ 931652 w 976642"/>
              <a:gd name="connsiteY2" fmla="*/ 178628 h 1670998"/>
              <a:gd name="connsiteX3" fmla="*/ 897147 w 976642"/>
              <a:gd name="connsiteY3" fmla="*/ 118243 h 1670998"/>
              <a:gd name="connsiteX4" fmla="*/ 819509 w 976642"/>
              <a:gd name="connsiteY4" fmla="*/ 57858 h 1670998"/>
              <a:gd name="connsiteX5" fmla="*/ 793630 w 976642"/>
              <a:gd name="connsiteY5" fmla="*/ 40605 h 1670998"/>
              <a:gd name="connsiteX6" fmla="*/ 767751 w 976642"/>
              <a:gd name="connsiteY6" fmla="*/ 31979 h 1670998"/>
              <a:gd name="connsiteX7" fmla="*/ 707366 w 976642"/>
              <a:gd name="connsiteY7" fmla="*/ 6100 h 1670998"/>
              <a:gd name="connsiteX8" fmla="*/ 586596 w 976642"/>
              <a:gd name="connsiteY8" fmla="*/ 14726 h 1670998"/>
              <a:gd name="connsiteX9" fmla="*/ 534837 w 976642"/>
              <a:gd name="connsiteY9" fmla="*/ 49232 h 1670998"/>
              <a:gd name="connsiteX10" fmla="*/ 517584 w 976642"/>
              <a:gd name="connsiteY10" fmla="*/ 75111 h 1670998"/>
              <a:gd name="connsiteX11" fmla="*/ 491705 w 976642"/>
              <a:gd name="connsiteY11" fmla="*/ 92364 h 1670998"/>
              <a:gd name="connsiteX12" fmla="*/ 474452 w 976642"/>
              <a:gd name="connsiteY12" fmla="*/ 135496 h 1670998"/>
              <a:gd name="connsiteX13" fmla="*/ 448573 w 976642"/>
              <a:gd name="connsiteY13" fmla="*/ 170001 h 1670998"/>
              <a:gd name="connsiteX14" fmla="*/ 431320 w 976642"/>
              <a:gd name="connsiteY14" fmla="*/ 230386 h 1670998"/>
              <a:gd name="connsiteX15" fmla="*/ 414067 w 976642"/>
              <a:gd name="connsiteY15" fmla="*/ 282145 h 1670998"/>
              <a:gd name="connsiteX16" fmla="*/ 405441 w 976642"/>
              <a:gd name="connsiteY16" fmla="*/ 316651 h 1670998"/>
              <a:gd name="connsiteX17" fmla="*/ 396815 w 976642"/>
              <a:gd name="connsiteY17" fmla="*/ 342530 h 1670998"/>
              <a:gd name="connsiteX18" fmla="*/ 388188 w 976642"/>
              <a:gd name="connsiteY18" fmla="*/ 394288 h 1670998"/>
              <a:gd name="connsiteX19" fmla="*/ 379562 w 976642"/>
              <a:gd name="connsiteY19" fmla="*/ 428794 h 1670998"/>
              <a:gd name="connsiteX20" fmla="*/ 362309 w 976642"/>
              <a:gd name="connsiteY20" fmla="*/ 515058 h 1670998"/>
              <a:gd name="connsiteX21" fmla="*/ 345056 w 976642"/>
              <a:gd name="connsiteY21" fmla="*/ 653081 h 1670998"/>
              <a:gd name="connsiteX22" fmla="*/ 336430 w 976642"/>
              <a:gd name="connsiteY22" fmla="*/ 687586 h 1670998"/>
              <a:gd name="connsiteX23" fmla="*/ 310551 w 976642"/>
              <a:gd name="connsiteY23" fmla="*/ 799730 h 1670998"/>
              <a:gd name="connsiteX24" fmla="*/ 293298 w 976642"/>
              <a:gd name="connsiteY24" fmla="*/ 851488 h 1670998"/>
              <a:gd name="connsiteX25" fmla="*/ 284671 w 976642"/>
              <a:gd name="connsiteY25" fmla="*/ 885994 h 1670998"/>
              <a:gd name="connsiteX26" fmla="*/ 267418 w 976642"/>
              <a:gd name="connsiteY26" fmla="*/ 937752 h 1670998"/>
              <a:gd name="connsiteX27" fmla="*/ 250166 w 976642"/>
              <a:gd name="connsiteY27" fmla="*/ 1006764 h 1670998"/>
              <a:gd name="connsiteX28" fmla="*/ 241539 w 976642"/>
              <a:gd name="connsiteY28" fmla="*/ 1058522 h 1670998"/>
              <a:gd name="connsiteX29" fmla="*/ 224286 w 976642"/>
              <a:gd name="connsiteY29" fmla="*/ 1084401 h 1670998"/>
              <a:gd name="connsiteX30" fmla="*/ 215660 w 976642"/>
              <a:gd name="connsiteY30" fmla="*/ 1110281 h 1670998"/>
              <a:gd name="connsiteX31" fmla="*/ 207034 w 976642"/>
              <a:gd name="connsiteY31" fmla="*/ 1144786 h 1670998"/>
              <a:gd name="connsiteX32" fmla="*/ 189781 w 976642"/>
              <a:gd name="connsiteY32" fmla="*/ 1179292 h 1670998"/>
              <a:gd name="connsiteX33" fmla="*/ 181154 w 976642"/>
              <a:gd name="connsiteY33" fmla="*/ 1231051 h 1670998"/>
              <a:gd name="connsiteX34" fmla="*/ 146649 w 976642"/>
              <a:gd name="connsiteY34" fmla="*/ 1317315 h 1670998"/>
              <a:gd name="connsiteX35" fmla="*/ 138022 w 976642"/>
              <a:gd name="connsiteY35" fmla="*/ 1360447 h 1670998"/>
              <a:gd name="connsiteX36" fmla="*/ 86264 w 976642"/>
              <a:gd name="connsiteY36" fmla="*/ 1463964 h 1670998"/>
              <a:gd name="connsiteX37" fmla="*/ 60384 w 976642"/>
              <a:gd name="connsiteY37" fmla="*/ 1541601 h 1670998"/>
              <a:gd name="connsiteX38" fmla="*/ 43132 w 976642"/>
              <a:gd name="connsiteY38" fmla="*/ 1567481 h 1670998"/>
              <a:gd name="connsiteX39" fmla="*/ 8626 w 976642"/>
              <a:gd name="connsiteY39" fmla="*/ 1653745 h 1670998"/>
              <a:gd name="connsiteX40" fmla="*/ 0 w 976642"/>
              <a:gd name="connsiteY40" fmla="*/ 1670998 h 167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6642" h="1670998">
                <a:moveTo>
                  <a:pt x="974784" y="402915"/>
                </a:moveTo>
                <a:cubicBezTo>
                  <a:pt x="964581" y="249859"/>
                  <a:pt x="976642" y="315455"/>
                  <a:pt x="948905" y="204507"/>
                </a:cubicBezTo>
                <a:cubicBezTo>
                  <a:pt x="946390" y="194449"/>
                  <a:pt x="936796" y="187630"/>
                  <a:pt x="931652" y="178628"/>
                </a:cubicBezTo>
                <a:cubicBezTo>
                  <a:pt x="916309" y="151778"/>
                  <a:pt x="916256" y="141173"/>
                  <a:pt x="897147" y="118243"/>
                </a:cubicBezTo>
                <a:cubicBezTo>
                  <a:pt x="871810" y="87839"/>
                  <a:pt x="855575" y="81902"/>
                  <a:pt x="819509" y="57858"/>
                </a:cubicBezTo>
                <a:lnTo>
                  <a:pt x="793630" y="40605"/>
                </a:lnTo>
                <a:cubicBezTo>
                  <a:pt x="786064" y="35561"/>
                  <a:pt x="776109" y="35561"/>
                  <a:pt x="767751" y="31979"/>
                </a:cubicBezTo>
                <a:cubicBezTo>
                  <a:pt x="693133" y="0"/>
                  <a:pt x="768057" y="26329"/>
                  <a:pt x="707366" y="6100"/>
                </a:cubicBezTo>
                <a:cubicBezTo>
                  <a:pt x="667109" y="8975"/>
                  <a:pt x="625750" y="4938"/>
                  <a:pt x="586596" y="14726"/>
                </a:cubicBezTo>
                <a:cubicBezTo>
                  <a:pt x="566480" y="19755"/>
                  <a:pt x="534837" y="49232"/>
                  <a:pt x="534837" y="49232"/>
                </a:cubicBezTo>
                <a:cubicBezTo>
                  <a:pt x="529086" y="57858"/>
                  <a:pt x="524915" y="67780"/>
                  <a:pt x="517584" y="75111"/>
                </a:cubicBezTo>
                <a:cubicBezTo>
                  <a:pt x="510253" y="82442"/>
                  <a:pt x="497731" y="83928"/>
                  <a:pt x="491705" y="92364"/>
                </a:cubicBezTo>
                <a:cubicBezTo>
                  <a:pt x="482705" y="104965"/>
                  <a:pt x="481972" y="121960"/>
                  <a:pt x="474452" y="135496"/>
                </a:cubicBezTo>
                <a:cubicBezTo>
                  <a:pt x="467470" y="148064"/>
                  <a:pt x="457199" y="158499"/>
                  <a:pt x="448573" y="170001"/>
                </a:cubicBezTo>
                <a:cubicBezTo>
                  <a:pt x="419570" y="257015"/>
                  <a:pt x="463832" y="122017"/>
                  <a:pt x="431320" y="230386"/>
                </a:cubicBezTo>
                <a:cubicBezTo>
                  <a:pt x="426094" y="247805"/>
                  <a:pt x="418478" y="264502"/>
                  <a:pt x="414067" y="282145"/>
                </a:cubicBezTo>
                <a:cubicBezTo>
                  <a:pt x="411192" y="293647"/>
                  <a:pt x="408698" y="305251"/>
                  <a:pt x="405441" y="316651"/>
                </a:cubicBezTo>
                <a:cubicBezTo>
                  <a:pt x="402943" y="325394"/>
                  <a:pt x="398788" y="333654"/>
                  <a:pt x="396815" y="342530"/>
                </a:cubicBezTo>
                <a:cubicBezTo>
                  <a:pt x="393021" y="359604"/>
                  <a:pt x="391618" y="377137"/>
                  <a:pt x="388188" y="394288"/>
                </a:cubicBezTo>
                <a:cubicBezTo>
                  <a:pt x="385863" y="405914"/>
                  <a:pt x="381887" y="417168"/>
                  <a:pt x="379562" y="428794"/>
                </a:cubicBezTo>
                <a:cubicBezTo>
                  <a:pt x="358411" y="534549"/>
                  <a:pt x="382345" y="434909"/>
                  <a:pt x="362309" y="515058"/>
                </a:cubicBezTo>
                <a:cubicBezTo>
                  <a:pt x="358191" y="552122"/>
                  <a:pt x="352092" y="614382"/>
                  <a:pt x="345056" y="653081"/>
                </a:cubicBezTo>
                <a:cubicBezTo>
                  <a:pt x="342935" y="664745"/>
                  <a:pt x="339002" y="676013"/>
                  <a:pt x="336430" y="687586"/>
                </a:cubicBezTo>
                <a:cubicBezTo>
                  <a:pt x="327309" y="728630"/>
                  <a:pt x="324637" y="757474"/>
                  <a:pt x="310551" y="799730"/>
                </a:cubicBezTo>
                <a:cubicBezTo>
                  <a:pt x="304800" y="816983"/>
                  <a:pt x="298524" y="834069"/>
                  <a:pt x="293298" y="851488"/>
                </a:cubicBezTo>
                <a:cubicBezTo>
                  <a:pt x="289891" y="862844"/>
                  <a:pt x="288078" y="874638"/>
                  <a:pt x="284671" y="885994"/>
                </a:cubicBezTo>
                <a:cubicBezTo>
                  <a:pt x="279445" y="903413"/>
                  <a:pt x="273169" y="920499"/>
                  <a:pt x="267418" y="937752"/>
                </a:cubicBezTo>
                <a:cubicBezTo>
                  <a:pt x="259920" y="960247"/>
                  <a:pt x="255917" y="983760"/>
                  <a:pt x="250166" y="1006764"/>
                </a:cubicBezTo>
                <a:cubicBezTo>
                  <a:pt x="245924" y="1023733"/>
                  <a:pt x="247070" y="1041929"/>
                  <a:pt x="241539" y="1058522"/>
                </a:cubicBezTo>
                <a:cubicBezTo>
                  <a:pt x="238260" y="1068358"/>
                  <a:pt x="230037" y="1075775"/>
                  <a:pt x="224286" y="1084401"/>
                </a:cubicBezTo>
                <a:cubicBezTo>
                  <a:pt x="221411" y="1093028"/>
                  <a:pt x="218158" y="1101538"/>
                  <a:pt x="215660" y="1110281"/>
                </a:cubicBezTo>
                <a:cubicBezTo>
                  <a:pt x="212403" y="1121681"/>
                  <a:pt x="211197" y="1133685"/>
                  <a:pt x="207034" y="1144786"/>
                </a:cubicBezTo>
                <a:cubicBezTo>
                  <a:pt x="202519" y="1156827"/>
                  <a:pt x="195532" y="1167790"/>
                  <a:pt x="189781" y="1179292"/>
                </a:cubicBezTo>
                <a:cubicBezTo>
                  <a:pt x="186905" y="1196545"/>
                  <a:pt x="186371" y="1214356"/>
                  <a:pt x="181154" y="1231051"/>
                </a:cubicBezTo>
                <a:cubicBezTo>
                  <a:pt x="171917" y="1260611"/>
                  <a:pt x="152723" y="1286947"/>
                  <a:pt x="146649" y="1317315"/>
                </a:cubicBezTo>
                <a:cubicBezTo>
                  <a:pt x="143773" y="1331692"/>
                  <a:pt x="143605" y="1346889"/>
                  <a:pt x="138022" y="1360447"/>
                </a:cubicBezTo>
                <a:cubicBezTo>
                  <a:pt x="123333" y="1396120"/>
                  <a:pt x="95621" y="1426538"/>
                  <a:pt x="86264" y="1463964"/>
                </a:cubicBezTo>
                <a:cubicBezTo>
                  <a:pt x="78026" y="1496912"/>
                  <a:pt x="76626" y="1509116"/>
                  <a:pt x="60384" y="1541601"/>
                </a:cubicBezTo>
                <a:cubicBezTo>
                  <a:pt x="55748" y="1550874"/>
                  <a:pt x="47477" y="1558068"/>
                  <a:pt x="43132" y="1567481"/>
                </a:cubicBezTo>
                <a:cubicBezTo>
                  <a:pt x="30154" y="1595600"/>
                  <a:pt x="22475" y="1626044"/>
                  <a:pt x="8626" y="1653745"/>
                </a:cubicBezTo>
                <a:lnTo>
                  <a:pt x="0" y="1670998"/>
                </a:lnTo>
              </a:path>
            </a:pathLst>
          </a:custGeom>
          <a:ln>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48" name="직선 화살표 연결선 47"/>
          <p:cNvCxnSpPr>
            <a:endCxn id="49" idx="0"/>
          </p:cNvCxnSpPr>
          <p:nvPr/>
        </p:nvCxnSpPr>
        <p:spPr bwMode="auto">
          <a:xfrm>
            <a:off x="4644008" y="3284984"/>
            <a:ext cx="206" cy="782796"/>
          </a:xfrm>
          <a:prstGeom prst="straightConnector1">
            <a:avLst/>
          </a:prstGeom>
          <a:ln>
            <a:solidFill>
              <a:srgbClr val="1960AB"/>
            </a:solidFill>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49" name="TextBox 48"/>
          <p:cNvSpPr txBox="1"/>
          <p:nvPr/>
        </p:nvSpPr>
        <p:spPr>
          <a:xfrm>
            <a:off x="3780323" y="4067780"/>
            <a:ext cx="1727781"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GHG Analyzer</a:t>
            </a:r>
            <a:endParaRPr lang="ko-KR" altLang="en-US" sz="1800" b="1" dirty="0">
              <a:effectLst>
                <a:outerShdw blurRad="38100" dist="38100" dir="2700000" algn="tl">
                  <a:srgbClr val="000000">
                    <a:alpha val="43137"/>
                  </a:srgbClr>
                </a:outerShdw>
              </a:effectLst>
            </a:endParaRPr>
          </a:p>
        </p:txBody>
      </p:sp>
      <p:sp>
        <p:nvSpPr>
          <p:cNvPr id="53" name="자유형 52"/>
          <p:cNvSpPr/>
          <p:nvPr/>
        </p:nvSpPr>
        <p:spPr bwMode="auto">
          <a:xfrm>
            <a:off x="4667693" y="3573016"/>
            <a:ext cx="584791" cy="100087"/>
          </a:xfrm>
          <a:custGeom>
            <a:avLst/>
            <a:gdLst>
              <a:gd name="connsiteX0" fmla="*/ 0 w 584791"/>
              <a:gd name="connsiteY0" fmla="*/ 119690 h 188356"/>
              <a:gd name="connsiteX1" fmla="*/ 21265 w 584791"/>
              <a:gd name="connsiteY1" fmla="*/ 87793 h 188356"/>
              <a:gd name="connsiteX2" fmla="*/ 31898 w 584791"/>
              <a:gd name="connsiteY2" fmla="*/ 55895 h 188356"/>
              <a:gd name="connsiteX3" fmla="*/ 95693 w 584791"/>
              <a:gd name="connsiteY3" fmla="*/ 13365 h 188356"/>
              <a:gd name="connsiteX4" fmla="*/ 170121 w 584791"/>
              <a:gd name="connsiteY4" fmla="*/ 23997 h 188356"/>
              <a:gd name="connsiteX5" fmla="*/ 180754 w 584791"/>
              <a:gd name="connsiteY5" fmla="*/ 55895 h 188356"/>
              <a:gd name="connsiteX6" fmla="*/ 202019 w 584791"/>
              <a:gd name="connsiteY6" fmla="*/ 87793 h 188356"/>
              <a:gd name="connsiteX7" fmla="*/ 191386 w 584791"/>
              <a:gd name="connsiteY7" fmla="*/ 172853 h 188356"/>
              <a:gd name="connsiteX8" fmla="*/ 116958 w 584791"/>
              <a:gd name="connsiteY8" fmla="*/ 140955 h 188356"/>
              <a:gd name="connsiteX9" fmla="*/ 127591 w 584791"/>
              <a:gd name="connsiteY9" fmla="*/ 23997 h 188356"/>
              <a:gd name="connsiteX10" fmla="*/ 159488 w 584791"/>
              <a:gd name="connsiteY10" fmla="*/ 2732 h 188356"/>
              <a:gd name="connsiteX11" fmla="*/ 265814 w 584791"/>
              <a:gd name="connsiteY11" fmla="*/ 13365 h 188356"/>
              <a:gd name="connsiteX12" fmla="*/ 297712 w 584791"/>
              <a:gd name="connsiteY12" fmla="*/ 55895 h 188356"/>
              <a:gd name="connsiteX13" fmla="*/ 318977 w 584791"/>
              <a:gd name="connsiteY13" fmla="*/ 87793 h 188356"/>
              <a:gd name="connsiteX14" fmla="*/ 308344 w 584791"/>
              <a:gd name="connsiteY14" fmla="*/ 183486 h 188356"/>
              <a:gd name="connsiteX15" fmla="*/ 276447 w 584791"/>
              <a:gd name="connsiteY15" fmla="*/ 172853 h 188356"/>
              <a:gd name="connsiteX16" fmla="*/ 265814 w 584791"/>
              <a:gd name="connsiteY16" fmla="*/ 140955 h 188356"/>
              <a:gd name="connsiteX17" fmla="*/ 297712 w 584791"/>
              <a:gd name="connsiteY17" fmla="*/ 34630 h 188356"/>
              <a:gd name="connsiteX18" fmla="*/ 350874 w 584791"/>
              <a:gd name="connsiteY18" fmla="*/ 23997 h 188356"/>
              <a:gd name="connsiteX19" fmla="*/ 457200 w 584791"/>
              <a:gd name="connsiteY19" fmla="*/ 34630 h 188356"/>
              <a:gd name="connsiteX20" fmla="*/ 520995 w 584791"/>
              <a:gd name="connsiteY20" fmla="*/ 55895 h 188356"/>
              <a:gd name="connsiteX21" fmla="*/ 584791 w 584791"/>
              <a:gd name="connsiteY21" fmla="*/ 45262 h 18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4791" h="188356">
                <a:moveTo>
                  <a:pt x="0" y="119690"/>
                </a:moveTo>
                <a:cubicBezTo>
                  <a:pt x="7088" y="109058"/>
                  <a:pt x="15550" y="99222"/>
                  <a:pt x="21265" y="87793"/>
                </a:cubicBezTo>
                <a:cubicBezTo>
                  <a:pt x="26277" y="77768"/>
                  <a:pt x="23973" y="63820"/>
                  <a:pt x="31898" y="55895"/>
                </a:cubicBezTo>
                <a:cubicBezTo>
                  <a:pt x="49970" y="37823"/>
                  <a:pt x="95693" y="13365"/>
                  <a:pt x="95693" y="13365"/>
                </a:cubicBezTo>
                <a:cubicBezTo>
                  <a:pt x="120502" y="16909"/>
                  <a:pt x="147706" y="12789"/>
                  <a:pt x="170121" y="23997"/>
                </a:cubicBezTo>
                <a:cubicBezTo>
                  <a:pt x="180146" y="29009"/>
                  <a:pt x="175742" y="45870"/>
                  <a:pt x="180754" y="55895"/>
                </a:cubicBezTo>
                <a:cubicBezTo>
                  <a:pt x="186469" y="67325"/>
                  <a:pt x="194931" y="77160"/>
                  <a:pt x="202019" y="87793"/>
                </a:cubicBezTo>
                <a:cubicBezTo>
                  <a:pt x="198475" y="116146"/>
                  <a:pt x="207994" y="149602"/>
                  <a:pt x="191386" y="172853"/>
                </a:cubicBezTo>
                <a:cubicBezTo>
                  <a:pt x="180312" y="188356"/>
                  <a:pt x="122666" y="144760"/>
                  <a:pt x="116958" y="140955"/>
                </a:cubicBezTo>
                <a:cubicBezTo>
                  <a:pt x="120502" y="101969"/>
                  <a:pt x="116079" y="61413"/>
                  <a:pt x="127591" y="23997"/>
                </a:cubicBezTo>
                <a:cubicBezTo>
                  <a:pt x="131349" y="11784"/>
                  <a:pt x="146747" y="3712"/>
                  <a:pt x="159488" y="2732"/>
                </a:cubicBezTo>
                <a:cubicBezTo>
                  <a:pt x="195002" y="0"/>
                  <a:pt x="230372" y="9821"/>
                  <a:pt x="265814" y="13365"/>
                </a:cubicBezTo>
                <a:cubicBezTo>
                  <a:pt x="276447" y="27542"/>
                  <a:pt x="287412" y="41475"/>
                  <a:pt x="297712" y="55895"/>
                </a:cubicBezTo>
                <a:cubicBezTo>
                  <a:pt x="305140" y="66294"/>
                  <a:pt x="317916" y="75058"/>
                  <a:pt x="318977" y="87793"/>
                </a:cubicBezTo>
                <a:cubicBezTo>
                  <a:pt x="321642" y="119776"/>
                  <a:pt x="311888" y="151588"/>
                  <a:pt x="308344" y="183486"/>
                </a:cubicBezTo>
                <a:cubicBezTo>
                  <a:pt x="297712" y="179942"/>
                  <a:pt x="284372" y="180778"/>
                  <a:pt x="276447" y="172853"/>
                </a:cubicBezTo>
                <a:cubicBezTo>
                  <a:pt x="268522" y="164928"/>
                  <a:pt x="265814" y="152163"/>
                  <a:pt x="265814" y="140955"/>
                </a:cubicBezTo>
                <a:cubicBezTo>
                  <a:pt x="265814" y="125026"/>
                  <a:pt x="268889" y="51101"/>
                  <a:pt x="297712" y="34630"/>
                </a:cubicBezTo>
                <a:cubicBezTo>
                  <a:pt x="313403" y="25664"/>
                  <a:pt x="333153" y="27541"/>
                  <a:pt x="350874" y="23997"/>
                </a:cubicBezTo>
                <a:cubicBezTo>
                  <a:pt x="386316" y="27541"/>
                  <a:pt x="422191" y="28066"/>
                  <a:pt x="457200" y="34630"/>
                </a:cubicBezTo>
                <a:cubicBezTo>
                  <a:pt x="479231" y="38761"/>
                  <a:pt x="520995" y="55895"/>
                  <a:pt x="520995" y="55895"/>
                </a:cubicBezTo>
                <a:cubicBezTo>
                  <a:pt x="570403" y="43543"/>
                  <a:pt x="548913" y="45262"/>
                  <a:pt x="584791" y="45262"/>
                </a:cubicBezTo>
              </a:path>
            </a:pathLst>
          </a:custGeom>
          <a:ln>
            <a:solidFill>
              <a:srgbClr val="0070C0"/>
            </a:solidFill>
            <a:headEnd type="none" w="med" len="med"/>
            <a:tailEnd type="arrow"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4" name="TextBox 53"/>
          <p:cNvSpPr txBox="1"/>
          <p:nvPr/>
        </p:nvSpPr>
        <p:spPr>
          <a:xfrm>
            <a:off x="5148064" y="3429000"/>
            <a:ext cx="934871" cy="323165"/>
          </a:xfrm>
          <a:prstGeom prst="rect">
            <a:avLst/>
          </a:prstGeom>
          <a:noFill/>
        </p:spPr>
        <p:txBody>
          <a:bodyPr wrap="none" rtlCol="0">
            <a:spAutoFit/>
          </a:bodyPr>
          <a:lstStyle/>
          <a:p>
            <a:r>
              <a:rPr lang="en-US" altLang="ko-KR" b="1" dirty="0" smtClean="0">
                <a:effectLst>
                  <a:outerShdw blurRad="38100" dist="38100" dir="2700000" algn="tl">
                    <a:srgbClr val="000000">
                      <a:alpha val="43137"/>
                    </a:srgbClr>
                  </a:outerShdw>
                </a:effectLst>
              </a:rPr>
              <a:t>By-pass</a:t>
            </a:r>
            <a:endParaRPr lang="ko-KR" altLang="en-US" b="1" dirty="0">
              <a:effectLst>
                <a:outerShdw blurRad="38100" dist="38100" dir="2700000" algn="tl">
                  <a:srgbClr val="000000">
                    <a:alpha val="43137"/>
                  </a:srgbClr>
                </a:outerShdw>
              </a:effectLst>
            </a:endParaRPr>
          </a:p>
        </p:txBody>
      </p:sp>
      <p:cxnSp>
        <p:nvCxnSpPr>
          <p:cNvPr id="63" name="직선 화살표 연결선 62"/>
          <p:cNvCxnSpPr/>
          <p:nvPr/>
        </p:nvCxnSpPr>
        <p:spPr bwMode="auto">
          <a:xfrm>
            <a:off x="4572000" y="1268760"/>
            <a:ext cx="0" cy="504056"/>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66" name="직선 화살표 연결선 65"/>
          <p:cNvCxnSpPr/>
          <p:nvPr/>
        </p:nvCxnSpPr>
        <p:spPr bwMode="auto">
          <a:xfrm flipH="1">
            <a:off x="1907704" y="1484784"/>
            <a:ext cx="648072" cy="0"/>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68" name="직선 화살표 연결선 67"/>
          <p:cNvCxnSpPr/>
          <p:nvPr/>
        </p:nvCxnSpPr>
        <p:spPr bwMode="auto">
          <a:xfrm>
            <a:off x="6588224" y="1432143"/>
            <a:ext cx="648072" cy="0"/>
          </a:xfrm>
          <a:prstGeom prst="straightConnector1">
            <a:avLst/>
          </a:prstGeom>
          <a:ln>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69" name="TextBox 68"/>
          <p:cNvSpPr txBox="1"/>
          <p:nvPr/>
        </p:nvSpPr>
        <p:spPr>
          <a:xfrm>
            <a:off x="2555776" y="1268760"/>
            <a:ext cx="1189172"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Stream A</a:t>
            </a:r>
            <a:endParaRPr lang="ko-KR" altLang="en-US" sz="1800" b="1" dirty="0">
              <a:effectLst>
                <a:outerShdw blurRad="38100" dist="38100" dir="2700000" algn="tl">
                  <a:srgbClr val="000000">
                    <a:alpha val="43137"/>
                  </a:srgbClr>
                </a:outerShdw>
              </a:effectLst>
            </a:endParaRPr>
          </a:p>
        </p:txBody>
      </p:sp>
      <p:sp>
        <p:nvSpPr>
          <p:cNvPr id="70" name="TextBox 69"/>
          <p:cNvSpPr txBox="1"/>
          <p:nvPr/>
        </p:nvSpPr>
        <p:spPr>
          <a:xfrm>
            <a:off x="5436096" y="1268760"/>
            <a:ext cx="1197764" cy="369332"/>
          </a:xfrm>
          <a:prstGeom prst="rect">
            <a:avLst/>
          </a:prstGeom>
          <a:noFill/>
        </p:spPr>
        <p:txBody>
          <a:bodyPr wrap="none" rtlCol="0">
            <a:spAutoFit/>
          </a:bodyPr>
          <a:lstStyle/>
          <a:p>
            <a:r>
              <a:rPr lang="en-US" altLang="ko-KR" sz="1800" b="1" dirty="0" smtClean="0">
                <a:effectLst>
                  <a:outerShdw blurRad="38100" dist="38100" dir="2700000" algn="tl">
                    <a:srgbClr val="000000">
                      <a:alpha val="43137"/>
                    </a:srgbClr>
                  </a:outerShdw>
                </a:effectLst>
              </a:rPr>
              <a:t>Stream B</a:t>
            </a:r>
            <a:endParaRPr lang="ko-KR" altLang="en-US" sz="1800" b="1" dirty="0">
              <a:effectLst>
                <a:outerShdw blurRad="38100" dist="38100" dir="2700000" algn="tl">
                  <a:srgbClr val="000000">
                    <a:alpha val="43137"/>
                  </a:srgbClr>
                </a:outerShdw>
              </a:effectLst>
            </a:endParaRPr>
          </a:p>
        </p:txBody>
      </p:sp>
      <p:sp>
        <p:nvSpPr>
          <p:cNvPr id="72" name="자유형 71"/>
          <p:cNvSpPr/>
          <p:nvPr/>
        </p:nvSpPr>
        <p:spPr bwMode="auto">
          <a:xfrm>
            <a:off x="4682359" y="2680138"/>
            <a:ext cx="1120480" cy="643431"/>
          </a:xfrm>
          <a:custGeom>
            <a:avLst/>
            <a:gdLst>
              <a:gd name="connsiteX0" fmla="*/ 457200 w 1120480"/>
              <a:gd name="connsiteY0" fmla="*/ 583324 h 643431"/>
              <a:gd name="connsiteX1" fmla="*/ 409903 w 1120480"/>
              <a:gd name="connsiteY1" fmla="*/ 614855 h 643431"/>
              <a:gd name="connsiteX2" fmla="*/ 189186 w 1120480"/>
              <a:gd name="connsiteY2" fmla="*/ 614855 h 643431"/>
              <a:gd name="connsiteX3" fmla="*/ 126124 w 1120480"/>
              <a:gd name="connsiteY3" fmla="*/ 520262 h 643431"/>
              <a:gd name="connsiteX4" fmla="*/ 94593 w 1120480"/>
              <a:gd name="connsiteY4" fmla="*/ 472965 h 643431"/>
              <a:gd name="connsiteX5" fmla="*/ 47296 w 1120480"/>
              <a:gd name="connsiteY5" fmla="*/ 457200 h 643431"/>
              <a:gd name="connsiteX6" fmla="*/ 15765 w 1120480"/>
              <a:gd name="connsiteY6" fmla="*/ 362607 h 643431"/>
              <a:gd name="connsiteX7" fmla="*/ 0 w 1120480"/>
              <a:gd name="connsiteY7" fmla="*/ 315310 h 643431"/>
              <a:gd name="connsiteX8" fmla="*/ 15765 w 1120480"/>
              <a:gd name="connsiteY8" fmla="*/ 204952 h 643431"/>
              <a:gd name="connsiteX9" fmla="*/ 31531 w 1120480"/>
              <a:gd name="connsiteY9" fmla="*/ 157655 h 643431"/>
              <a:gd name="connsiteX10" fmla="*/ 126124 w 1120480"/>
              <a:gd name="connsiteY10" fmla="*/ 126124 h 643431"/>
              <a:gd name="connsiteX11" fmla="*/ 220717 w 1120480"/>
              <a:gd name="connsiteY11" fmla="*/ 78828 h 643431"/>
              <a:gd name="connsiteX12" fmla="*/ 362607 w 1120480"/>
              <a:gd name="connsiteY12" fmla="*/ 15765 h 643431"/>
              <a:gd name="connsiteX13" fmla="*/ 409903 w 1120480"/>
              <a:gd name="connsiteY13" fmla="*/ 0 h 643431"/>
              <a:gd name="connsiteX14" fmla="*/ 709448 w 1120480"/>
              <a:gd name="connsiteY14" fmla="*/ 31531 h 643431"/>
              <a:gd name="connsiteX15" fmla="*/ 804041 w 1120480"/>
              <a:gd name="connsiteY15" fmla="*/ 63062 h 643431"/>
              <a:gd name="connsiteX16" fmla="*/ 851338 w 1120480"/>
              <a:gd name="connsiteY16" fmla="*/ 94593 h 643431"/>
              <a:gd name="connsiteX17" fmla="*/ 1008993 w 1120480"/>
              <a:gd name="connsiteY17" fmla="*/ 110359 h 643431"/>
              <a:gd name="connsiteX18" fmla="*/ 1103586 w 1120480"/>
              <a:gd name="connsiteY18" fmla="*/ 157655 h 643431"/>
              <a:gd name="connsiteX19" fmla="*/ 1119351 w 1120480"/>
              <a:gd name="connsiteY19" fmla="*/ 220717 h 643431"/>
              <a:gd name="connsiteX20" fmla="*/ 1103586 w 1120480"/>
              <a:gd name="connsiteY20" fmla="*/ 441434 h 643431"/>
              <a:gd name="connsiteX21" fmla="*/ 1008993 w 1120480"/>
              <a:gd name="connsiteY21" fmla="*/ 520262 h 643431"/>
              <a:gd name="connsiteX22" fmla="*/ 772510 w 1120480"/>
              <a:gd name="connsiteY22" fmla="*/ 599090 h 643431"/>
              <a:gd name="connsiteX23" fmla="*/ 504496 w 1120480"/>
              <a:gd name="connsiteY23" fmla="*/ 583324 h 643431"/>
              <a:gd name="connsiteX24" fmla="*/ 362607 w 1120480"/>
              <a:gd name="connsiteY24" fmla="*/ 567559 h 64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0480" h="643431">
                <a:moveTo>
                  <a:pt x="457200" y="583324"/>
                </a:moveTo>
                <a:cubicBezTo>
                  <a:pt x="441434" y="593834"/>
                  <a:pt x="428183" y="609869"/>
                  <a:pt x="409903" y="614855"/>
                </a:cubicBezTo>
                <a:cubicBezTo>
                  <a:pt x="305126" y="643431"/>
                  <a:pt x="285534" y="630913"/>
                  <a:pt x="189186" y="614855"/>
                </a:cubicBezTo>
                <a:lnTo>
                  <a:pt x="126124" y="520262"/>
                </a:lnTo>
                <a:cubicBezTo>
                  <a:pt x="115614" y="504496"/>
                  <a:pt x="112569" y="478957"/>
                  <a:pt x="94593" y="472965"/>
                </a:cubicBezTo>
                <a:lnTo>
                  <a:pt x="47296" y="457200"/>
                </a:lnTo>
                <a:lnTo>
                  <a:pt x="15765" y="362607"/>
                </a:lnTo>
                <a:lnTo>
                  <a:pt x="0" y="315310"/>
                </a:lnTo>
                <a:cubicBezTo>
                  <a:pt x="5255" y="278524"/>
                  <a:pt x="8477" y="241390"/>
                  <a:pt x="15765" y="204952"/>
                </a:cubicBezTo>
                <a:cubicBezTo>
                  <a:pt x="19024" y="188656"/>
                  <a:pt x="18008" y="167314"/>
                  <a:pt x="31531" y="157655"/>
                </a:cubicBezTo>
                <a:cubicBezTo>
                  <a:pt x="58577" y="138337"/>
                  <a:pt x="98470" y="144560"/>
                  <a:pt x="126124" y="126124"/>
                </a:cubicBezTo>
                <a:cubicBezTo>
                  <a:pt x="187247" y="85375"/>
                  <a:pt x="155445" y="100585"/>
                  <a:pt x="220717" y="78828"/>
                </a:cubicBezTo>
                <a:cubicBezTo>
                  <a:pt x="295667" y="28859"/>
                  <a:pt x="250038" y="53288"/>
                  <a:pt x="362607" y="15765"/>
                </a:cubicBezTo>
                <a:lnTo>
                  <a:pt x="409903" y="0"/>
                </a:lnTo>
                <a:cubicBezTo>
                  <a:pt x="507036" y="6938"/>
                  <a:pt x="612900" y="5200"/>
                  <a:pt x="709448" y="31531"/>
                </a:cubicBezTo>
                <a:cubicBezTo>
                  <a:pt x="741513" y="40276"/>
                  <a:pt x="776386" y="44626"/>
                  <a:pt x="804041" y="63062"/>
                </a:cubicBezTo>
                <a:cubicBezTo>
                  <a:pt x="819807" y="73572"/>
                  <a:pt x="832875" y="90332"/>
                  <a:pt x="851338" y="94593"/>
                </a:cubicBezTo>
                <a:cubicBezTo>
                  <a:pt x="902799" y="106469"/>
                  <a:pt x="956441" y="105104"/>
                  <a:pt x="1008993" y="110359"/>
                </a:cubicBezTo>
                <a:cubicBezTo>
                  <a:pt x="1035973" y="119352"/>
                  <a:pt x="1086122" y="131459"/>
                  <a:pt x="1103586" y="157655"/>
                </a:cubicBezTo>
                <a:cubicBezTo>
                  <a:pt x="1115605" y="175684"/>
                  <a:pt x="1114096" y="199696"/>
                  <a:pt x="1119351" y="220717"/>
                </a:cubicBezTo>
                <a:cubicBezTo>
                  <a:pt x="1114096" y="294289"/>
                  <a:pt x="1120480" y="369635"/>
                  <a:pt x="1103586" y="441434"/>
                </a:cubicBezTo>
                <a:cubicBezTo>
                  <a:pt x="1098674" y="462309"/>
                  <a:pt x="1027435" y="510203"/>
                  <a:pt x="1008993" y="520262"/>
                </a:cubicBezTo>
                <a:cubicBezTo>
                  <a:pt x="867625" y="597372"/>
                  <a:pt x="915175" y="578709"/>
                  <a:pt x="772510" y="599090"/>
                </a:cubicBezTo>
                <a:lnTo>
                  <a:pt x="504496" y="583324"/>
                </a:lnTo>
                <a:cubicBezTo>
                  <a:pt x="457049" y="579674"/>
                  <a:pt x="362607" y="567559"/>
                  <a:pt x="362607" y="567559"/>
                </a:cubicBezTo>
              </a:path>
            </a:pathLst>
          </a:custGeom>
          <a:noFill/>
          <a:ln>
            <a:solidFill>
              <a:srgbClr val="FF0000"/>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accent2"/>
          </a:lnRef>
          <a:fillRef idx="0">
            <a:schemeClr val="accent2"/>
          </a:fillRef>
          <a:effectRef idx="2">
            <a:schemeClr val="accent2"/>
          </a:effectRef>
          <a:fontRef idx="minor">
            <a:schemeClr val="tx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71" name="TextBox 70"/>
          <p:cNvSpPr txBox="1"/>
          <p:nvPr/>
        </p:nvSpPr>
        <p:spPr>
          <a:xfrm>
            <a:off x="8748464" y="6534835"/>
            <a:ext cx="399468" cy="323165"/>
          </a:xfrm>
          <a:prstGeom prst="rect">
            <a:avLst/>
          </a:prstGeom>
          <a:noFill/>
        </p:spPr>
        <p:txBody>
          <a:bodyPr wrap="none" rtlCol="0">
            <a:spAutoFit/>
          </a:bodyPr>
          <a:lstStyle/>
          <a:p>
            <a:r>
              <a:rPr lang="en-US" altLang="ko-KR" dirty="0" smtClean="0"/>
              <a:t>22</a:t>
            </a:r>
            <a:endParaRPr lang="ko-KR"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616605" y="6093296"/>
            <a:ext cx="723147" cy="323165"/>
          </a:xfrm>
          <a:prstGeom prst="rect">
            <a:avLst/>
          </a:prstGeom>
          <a:noFill/>
        </p:spPr>
        <p:txBody>
          <a:bodyPr wrap="none" rtlCol="0">
            <a:spAutoFit/>
          </a:bodyPr>
          <a:lstStyle/>
          <a:p>
            <a:r>
              <a:rPr lang="en-US" altLang="ko-KR" dirty="0" smtClean="0"/>
              <a:t>DAY 1</a:t>
            </a:r>
            <a:endParaRPr lang="ko-KR" altLang="en-US" dirty="0"/>
          </a:p>
        </p:txBody>
      </p:sp>
      <p:sp>
        <p:nvSpPr>
          <p:cNvPr id="12" name="TextBox 11"/>
          <p:cNvSpPr txBox="1"/>
          <p:nvPr/>
        </p:nvSpPr>
        <p:spPr>
          <a:xfrm>
            <a:off x="4139952" y="6093296"/>
            <a:ext cx="723147" cy="323165"/>
          </a:xfrm>
          <a:prstGeom prst="rect">
            <a:avLst/>
          </a:prstGeom>
          <a:noFill/>
        </p:spPr>
        <p:txBody>
          <a:bodyPr wrap="none" rtlCol="0">
            <a:spAutoFit/>
          </a:bodyPr>
          <a:lstStyle/>
          <a:p>
            <a:r>
              <a:rPr lang="en-US" altLang="ko-KR" dirty="0" smtClean="0"/>
              <a:t>DAY 2</a:t>
            </a:r>
            <a:endParaRPr lang="ko-KR" altLang="en-US" dirty="0"/>
          </a:p>
        </p:txBody>
      </p:sp>
      <p:sp>
        <p:nvSpPr>
          <p:cNvPr id="13" name="TextBox 12"/>
          <p:cNvSpPr txBox="1"/>
          <p:nvPr/>
        </p:nvSpPr>
        <p:spPr>
          <a:xfrm>
            <a:off x="6516216" y="6093296"/>
            <a:ext cx="723147" cy="323165"/>
          </a:xfrm>
          <a:prstGeom prst="rect">
            <a:avLst/>
          </a:prstGeom>
          <a:noFill/>
        </p:spPr>
        <p:txBody>
          <a:bodyPr wrap="none" rtlCol="0">
            <a:spAutoFit/>
          </a:bodyPr>
          <a:lstStyle/>
          <a:p>
            <a:r>
              <a:rPr lang="en-US" altLang="ko-KR" dirty="0" smtClean="0"/>
              <a:t>DAY 3</a:t>
            </a:r>
            <a:endParaRPr lang="ko-KR" altLang="en-US" dirty="0"/>
          </a:p>
        </p:txBody>
      </p:sp>
      <p:pic>
        <p:nvPicPr>
          <p:cNvPr id="2050" name="Picture 2"/>
          <p:cNvPicPr>
            <a:picLocks noChangeAspect="1" noChangeArrowheads="1"/>
          </p:cNvPicPr>
          <p:nvPr/>
        </p:nvPicPr>
        <p:blipFill>
          <a:blip r:embed="rId3" cstate="print"/>
          <a:srcRect/>
          <a:stretch>
            <a:fillRect/>
          </a:stretch>
        </p:blipFill>
        <p:spPr bwMode="auto">
          <a:xfrm>
            <a:off x="178926" y="332656"/>
            <a:ext cx="8367758" cy="5760640"/>
          </a:xfrm>
          <a:prstGeom prst="rect">
            <a:avLst/>
          </a:prstGeom>
          <a:noFill/>
          <a:ln w="9525">
            <a:noFill/>
            <a:miter lim="800000"/>
            <a:headEnd/>
            <a:tailEnd/>
          </a:ln>
        </p:spPr>
      </p:pic>
      <p:sp>
        <p:nvSpPr>
          <p:cNvPr id="6" name="TextBox 5"/>
          <p:cNvSpPr txBox="1"/>
          <p:nvPr/>
        </p:nvSpPr>
        <p:spPr>
          <a:xfrm>
            <a:off x="8748464" y="6534835"/>
            <a:ext cx="399468" cy="323165"/>
          </a:xfrm>
          <a:prstGeom prst="rect">
            <a:avLst/>
          </a:prstGeom>
          <a:noFill/>
        </p:spPr>
        <p:txBody>
          <a:bodyPr wrap="none" rtlCol="0">
            <a:spAutoFit/>
          </a:bodyPr>
          <a:lstStyle/>
          <a:p>
            <a:r>
              <a:rPr lang="en-US" altLang="ko-KR" dirty="0" smtClean="0"/>
              <a:t>23</a:t>
            </a:r>
            <a:endParaRPr lang="ko-KR" alt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616605" y="6093296"/>
            <a:ext cx="723147" cy="323165"/>
          </a:xfrm>
          <a:prstGeom prst="rect">
            <a:avLst/>
          </a:prstGeom>
          <a:noFill/>
        </p:spPr>
        <p:txBody>
          <a:bodyPr wrap="none" rtlCol="0">
            <a:spAutoFit/>
          </a:bodyPr>
          <a:lstStyle/>
          <a:p>
            <a:r>
              <a:rPr lang="en-US" altLang="ko-KR" dirty="0" smtClean="0"/>
              <a:t>DAY 1</a:t>
            </a:r>
            <a:endParaRPr lang="ko-KR" altLang="en-US" dirty="0"/>
          </a:p>
        </p:txBody>
      </p:sp>
      <p:sp>
        <p:nvSpPr>
          <p:cNvPr id="10" name="TextBox 9"/>
          <p:cNvSpPr txBox="1"/>
          <p:nvPr/>
        </p:nvSpPr>
        <p:spPr>
          <a:xfrm>
            <a:off x="4139952" y="6093296"/>
            <a:ext cx="723147" cy="323165"/>
          </a:xfrm>
          <a:prstGeom prst="rect">
            <a:avLst/>
          </a:prstGeom>
          <a:noFill/>
        </p:spPr>
        <p:txBody>
          <a:bodyPr wrap="none" rtlCol="0">
            <a:spAutoFit/>
          </a:bodyPr>
          <a:lstStyle/>
          <a:p>
            <a:r>
              <a:rPr lang="en-US" altLang="ko-KR" dirty="0" smtClean="0"/>
              <a:t>DAY 2</a:t>
            </a:r>
            <a:endParaRPr lang="ko-KR" altLang="en-US" dirty="0"/>
          </a:p>
        </p:txBody>
      </p:sp>
      <p:sp>
        <p:nvSpPr>
          <p:cNvPr id="11" name="TextBox 10"/>
          <p:cNvSpPr txBox="1"/>
          <p:nvPr/>
        </p:nvSpPr>
        <p:spPr>
          <a:xfrm>
            <a:off x="6516216" y="6093296"/>
            <a:ext cx="723147" cy="323165"/>
          </a:xfrm>
          <a:prstGeom prst="rect">
            <a:avLst/>
          </a:prstGeom>
          <a:noFill/>
        </p:spPr>
        <p:txBody>
          <a:bodyPr wrap="none" rtlCol="0">
            <a:spAutoFit/>
          </a:bodyPr>
          <a:lstStyle/>
          <a:p>
            <a:r>
              <a:rPr lang="en-US" altLang="ko-KR" dirty="0" smtClean="0"/>
              <a:t>DAY 3</a:t>
            </a:r>
            <a:endParaRPr lang="ko-KR" altLang="en-US" dirty="0"/>
          </a:p>
        </p:txBody>
      </p:sp>
      <p:pic>
        <p:nvPicPr>
          <p:cNvPr id="3074" name="Picture 2"/>
          <p:cNvPicPr>
            <a:picLocks noChangeAspect="1" noChangeArrowheads="1"/>
          </p:cNvPicPr>
          <p:nvPr/>
        </p:nvPicPr>
        <p:blipFill>
          <a:blip r:embed="rId3" cstate="print"/>
          <a:srcRect/>
          <a:stretch>
            <a:fillRect/>
          </a:stretch>
        </p:blipFill>
        <p:spPr bwMode="auto">
          <a:xfrm>
            <a:off x="251520" y="260648"/>
            <a:ext cx="8353706" cy="5760640"/>
          </a:xfrm>
          <a:prstGeom prst="rect">
            <a:avLst/>
          </a:prstGeom>
          <a:noFill/>
          <a:ln w="9525">
            <a:noFill/>
            <a:miter lim="800000"/>
            <a:headEnd/>
            <a:tailEnd/>
          </a:ln>
        </p:spPr>
      </p:pic>
      <p:sp>
        <p:nvSpPr>
          <p:cNvPr id="6" name="TextBox 5"/>
          <p:cNvSpPr txBox="1"/>
          <p:nvPr/>
        </p:nvSpPr>
        <p:spPr>
          <a:xfrm>
            <a:off x="8748464" y="6534835"/>
            <a:ext cx="399468" cy="323165"/>
          </a:xfrm>
          <a:prstGeom prst="rect">
            <a:avLst/>
          </a:prstGeom>
          <a:noFill/>
        </p:spPr>
        <p:txBody>
          <a:bodyPr wrap="none" rtlCol="0">
            <a:spAutoFit/>
          </a:bodyPr>
          <a:lstStyle/>
          <a:p>
            <a:r>
              <a:rPr lang="en-US" altLang="ko-KR" dirty="0" smtClean="0"/>
              <a:t>24</a:t>
            </a:r>
            <a:endParaRPr lang="ko-KR" alt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ctrTitle"/>
          </p:nvPr>
        </p:nvSpPr>
        <p:spPr/>
        <p:txBody>
          <a:bodyPr/>
          <a:lstStyle/>
          <a:p>
            <a:pPr algn="ctr"/>
            <a:r>
              <a:rPr lang="en-US" altLang="ko-KR" dirty="0" smtClean="0"/>
              <a:t>Pictures of Dehumidification System</a:t>
            </a:r>
            <a:endParaRPr lang="ko-KR" altLang="en-US" dirty="0"/>
          </a:p>
        </p:txBody>
      </p:sp>
      <p:sp>
        <p:nvSpPr>
          <p:cNvPr id="3" name="TextBox 2"/>
          <p:cNvSpPr txBox="1"/>
          <p:nvPr/>
        </p:nvSpPr>
        <p:spPr>
          <a:xfrm>
            <a:off x="8748464" y="6534835"/>
            <a:ext cx="399468" cy="323165"/>
          </a:xfrm>
          <a:prstGeom prst="rect">
            <a:avLst/>
          </a:prstGeom>
          <a:noFill/>
        </p:spPr>
        <p:txBody>
          <a:bodyPr wrap="none" rtlCol="0">
            <a:spAutoFit/>
          </a:bodyPr>
          <a:lstStyle/>
          <a:p>
            <a:r>
              <a:rPr lang="en-US" altLang="ko-KR" dirty="0" smtClean="0"/>
              <a:t>25</a:t>
            </a:r>
            <a:endParaRPr lang="ko-KR"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dirty="0"/>
          </a:p>
        </p:txBody>
      </p:sp>
      <p:pic>
        <p:nvPicPr>
          <p:cNvPr id="6" name="내용 개체 틀 5" descr="IMG726.jpg"/>
          <p:cNvPicPr>
            <a:picLocks noGrp="1" noChangeAspect="1"/>
          </p:cNvPicPr>
          <p:nvPr>
            <p:ph idx="1"/>
          </p:nvPr>
        </p:nvPicPr>
        <p:blipFill>
          <a:blip r:embed="rId3" cstate="print"/>
          <a:srcRect l="26344" t="10102" r="22490" b="8364"/>
          <a:stretch>
            <a:fillRect/>
          </a:stretch>
        </p:blipFill>
        <p:spPr>
          <a:xfrm>
            <a:off x="2394125" y="836712"/>
            <a:ext cx="4338115" cy="5184576"/>
          </a:xfrm>
        </p:spPr>
      </p:pic>
      <p:sp>
        <p:nvSpPr>
          <p:cNvPr id="4" name="TextBox 3"/>
          <p:cNvSpPr txBox="1"/>
          <p:nvPr/>
        </p:nvSpPr>
        <p:spPr>
          <a:xfrm>
            <a:off x="8748464" y="6534835"/>
            <a:ext cx="399468" cy="323165"/>
          </a:xfrm>
          <a:prstGeom prst="rect">
            <a:avLst/>
          </a:prstGeom>
          <a:noFill/>
        </p:spPr>
        <p:txBody>
          <a:bodyPr wrap="none" rtlCol="0">
            <a:spAutoFit/>
          </a:bodyPr>
          <a:lstStyle/>
          <a:p>
            <a:r>
              <a:rPr lang="en-US" altLang="ko-KR" dirty="0" smtClean="0"/>
              <a:t>27</a:t>
            </a:r>
            <a:endParaRPr lang="ko-KR" alt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ctrTitle"/>
          </p:nvPr>
        </p:nvSpPr>
        <p:spPr>
          <a:xfrm>
            <a:off x="627063" y="2421186"/>
            <a:ext cx="7881937" cy="1439862"/>
          </a:xfrm>
        </p:spPr>
        <p:txBody>
          <a:bodyPr/>
          <a:lstStyle/>
          <a:p>
            <a:pPr algn="ctr"/>
            <a:r>
              <a:rPr lang="en-US" altLang="ko-KR" dirty="0" smtClean="0"/>
              <a:t>Remote Control System</a:t>
            </a:r>
            <a:endParaRPr lang="ko-KR" altLang="en-US" dirty="0"/>
          </a:p>
        </p:txBody>
      </p:sp>
      <p:sp>
        <p:nvSpPr>
          <p:cNvPr id="3" name="TextBox 2"/>
          <p:cNvSpPr txBox="1"/>
          <p:nvPr/>
        </p:nvSpPr>
        <p:spPr>
          <a:xfrm>
            <a:off x="8748464" y="6534835"/>
            <a:ext cx="399468" cy="323165"/>
          </a:xfrm>
          <a:prstGeom prst="rect">
            <a:avLst/>
          </a:prstGeom>
          <a:noFill/>
        </p:spPr>
        <p:txBody>
          <a:bodyPr wrap="none" rtlCol="0">
            <a:spAutoFit/>
          </a:bodyPr>
          <a:lstStyle/>
          <a:p>
            <a:r>
              <a:rPr lang="en-US" altLang="ko-KR" dirty="0" smtClean="0"/>
              <a:t>30</a:t>
            </a:r>
            <a:endParaRPr lang="ko-KR"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제목 13"/>
          <p:cNvSpPr>
            <a:spLocks noGrp="1"/>
          </p:cNvSpPr>
          <p:nvPr>
            <p:ph type="title"/>
          </p:nvPr>
        </p:nvSpPr>
        <p:spPr/>
        <p:txBody>
          <a:bodyPr/>
          <a:lstStyle/>
          <a:p>
            <a:r>
              <a:rPr lang="en-US" altLang="ko-KR" dirty="0" smtClean="0"/>
              <a:t>Monitoring Camera</a:t>
            </a:r>
            <a:endParaRPr lang="ko-KR" altLang="en-US" dirty="0"/>
          </a:p>
        </p:txBody>
      </p:sp>
      <p:pic>
        <p:nvPicPr>
          <p:cNvPr id="12292" name="Picture 5" descr="DSC03019"/>
          <p:cNvPicPr>
            <a:picLocks noChangeAspect="1" noChangeArrowheads="1"/>
          </p:cNvPicPr>
          <p:nvPr/>
        </p:nvPicPr>
        <p:blipFill>
          <a:blip r:embed="rId3" cstate="print"/>
          <a:srcRect/>
          <a:stretch>
            <a:fillRect/>
          </a:stretch>
        </p:blipFill>
        <p:spPr bwMode="auto">
          <a:xfrm>
            <a:off x="251396" y="1268760"/>
            <a:ext cx="5544740" cy="4228857"/>
          </a:xfrm>
          <a:prstGeom prst="rect">
            <a:avLst/>
          </a:prstGeom>
          <a:noFill/>
          <a:ln w="9525">
            <a:noFill/>
            <a:miter lim="800000"/>
            <a:headEnd/>
            <a:tailEnd/>
          </a:ln>
        </p:spPr>
      </p:pic>
      <p:sp>
        <p:nvSpPr>
          <p:cNvPr id="12293" name="Text Box 8"/>
          <p:cNvSpPr txBox="1">
            <a:spLocks noChangeArrowheads="1"/>
          </p:cNvSpPr>
          <p:nvPr/>
        </p:nvSpPr>
        <p:spPr bwMode="auto">
          <a:xfrm>
            <a:off x="300038" y="896541"/>
            <a:ext cx="1654620" cy="323165"/>
          </a:xfrm>
          <a:prstGeom prst="rect">
            <a:avLst/>
          </a:prstGeom>
          <a:noFill/>
          <a:ln w="9525" algn="ctr">
            <a:noFill/>
            <a:miter lim="800000"/>
            <a:headEnd/>
            <a:tailEnd/>
          </a:ln>
        </p:spPr>
        <p:txBody>
          <a:bodyPr wrap="none">
            <a:spAutoFit/>
          </a:bodyPr>
          <a:lstStyle/>
          <a:p>
            <a:pPr>
              <a:buFont typeface="Wingdings" pitchFamily="2" charset="2"/>
              <a:buChar char="v"/>
            </a:pPr>
            <a:r>
              <a:rPr lang="en-US" altLang="ko-KR" dirty="0">
                <a:latin typeface="HY헤드라인M" pitchFamily="18" charset="-127"/>
                <a:ea typeface="HY헤드라인M" pitchFamily="18" charset="-127"/>
              </a:rPr>
              <a:t> </a:t>
            </a:r>
            <a:r>
              <a:rPr lang="en-US" altLang="ko-KR" dirty="0" smtClean="0">
                <a:latin typeface="HY헤드라인M" pitchFamily="18" charset="-127"/>
                <a:ea typeface="HY헤드라인M" pitchFamily="18" charset="-127"/>
              </a:rPr>
              <a:t>Fixed Camera</a:t>
            </a:r>
            <a:endParaRPr lang="ko-KR" altLang="en-US" dirty="0">
              <a:latin typeface="HY헤드라인M" pitchFamily="18" charset="-127"/>
              <a:ea typeface="HY헤드라인M" pitchFamily="18" charset="-127"/>
            </a:endParaRPr>
          </a:p>
        </p:txBody>
      </p:sp>
      <p:sp>
        <p:nvSpPr>
          <p:cNvPr id="188426" name="Text Box 10"/>
          <p:cNvSpPr txBox="1">
            <a:spLocks noChangeArrowheads="1"/>
          </p:cNvSpPr>
          <p:nvPr/>
        </p:nvSpPr>
        <p:spPr bwMode="auto">
          <a:xfrm>
            <a:off x="155575" y="5589885"/>
            <a:ext cx="2332690" cy="323165"/>
          </a:xfrm>
          <a:prstGeom prst="rect">
            <a:avLst/>
          </a:prstGeom>
          <a:noFill/>
          <a:ln w="9525" algn="ctr">
            <a:solidFill>
              <a:srgbClr val="0099FF"/>
            </a:solidFill>
            <a:miter lim="800000"/>
            <a:headEnd/>
            <a:tailEnd/>
          </a:ln>
          <a:effectLst>
            <a:outerShdw dist="107763" dir="2700000" algn="ctr" rotWithShape="0">
              <a:schemeClr val="bg1">
                <a:alpha val="50000"/>
              </a:schemeClr>
            </a:outerShdw>
          </a:effectLst>
        </p:spPr>
        <p:txBody>
          <a:bodyPr wrap="none">
            <a:spAutoFit/>
          </a:bodyPr>
          <a:lstStyle/>
          <a:p>
            <a:pPr>
              <a:defRPr/>
            </a:pPr>
            <a:r>
              <a:rPr lang="en-US" altLang="ko-KR" dirty="0" smtClean="0">
                <a:latin typeface="HY헤드라인M" pitchFamily="18" charset="-127"/>
                <a:ea typeface="HY헤드라인M" pitchFamily="18" charset="-127"/>
              </a:rPr>
              <a:t>Real-time sample flow </a:t>
            </a:r>
            <a:endParaRPr lang="ko-KR" altLang="en-US" dirty="0">
              <a:latin typeface="HY헤드라인M" pitchFamily="18" charset="-127"/>
              <a:ea typeface="HY헤드라인M" pitchFamily="18" charset="-127"/>
            </a:endParaRPr>
          </a:p>
        </p:txBody>
      </p:sp>
      <p:sp>
        <p:nvSpPr>
          <p:cNvPr id="188427" name="Text Box 11"/>
          <p:cNvSpPr txBox="1">
            <a:spLocks noChangeArrowheads="1"/>
          </p:cNvSpPr>
          <p:nvPr/>
        </p:nvSpPr>
        <p:spPr bwMode="auto">
          <a:xfrm>
            <a:off x="2828925" y="5589885"/>
            <a:ext cx="3607078" cy="323165"/>
          </a:xfrm>
          <a:prstGeom prst="rect">
            <a:avLst/>
          </a:prstGeom>
          <a:noFill/>
          <a:ln w="9525" algn="ctr">
            <a:solidFill>
              <a:srgbClr val="0099FF"/>
            </a:solidFill>
            <a:miter lim="800000"/>
            <a:headEnd/>
            <a:tailEnd/>
          </a:ln>
          <a:effectLst>
            <a:outerShdw dist="107763" dir="2700000" algn="ctr" rotWithShape="0">
              <a:schemeClr val="bg1">
                <a:alpha val="50000"/>
              </a:schemeClr>
            </a:outerShdw>
          </a:effectLst>
        </p:spPr>
        <p:txBody>
          <a:bodyPr wrap="none">
            <a:spAutoFit/>
          </a:bodyPr>
          <a:lstStyle/>
          <a:p>
            <a:pPr>
              <a:defRPr/>
            </a:pPr>
            <a:r>
              <a:rPr lang="en-US" altLang="ko-KR" dirty="0">
                <a:latin typeface="HY헤드라인M" pitchFamily="18" charset="-127"/>
                <a:ea typeface="HY헤드라인M" pitchFamily="18" charset="-127"/>
              </a:rPr>
              <a:t>CRDS Data </a:t>
            </a:r>
            <a:r>
              <a:rPr lang="en-US" altLang="ko-KR" dirty="0" smtClean="0">
                <a:latin typeface="HY헤드라인M" pitchFamily="18" charset="-127"/>
                <a:ea typeface="HY헤드라인M" pitchFamily="18" charset="-127"/>
              </a:rPr>
              <a:t>&amp;</a:t>
            </a:r>
            <a:r>
              <a:rPr lang="ko-KR" altLang="en-US" dirty="0" smtClean="0">
                <a:latin typeface="HY헤드라인M" pitchFamily="18" charset="-127"/>
                <a:ea typeface="HY헤드라인M" pitchFamily="18" charset="-127"/>
              </a:rPr>
              <a:t> </a:t>
            </a:r>
            <a:r>
              <a:rPr lang="en-US" altLang="ko-KR" dirty="0">
                <a:latin typeface="HY헤드라인M" pitchFamily="18" charset="-127"/>
                <a:ea typeface="HY헤드라인M" pitchFamily="18" charset="-127"/>
              </a:rPr>
              <a:t>MPV position </a:t>
            </a:r>
            <a:r>
              <a:rPr lang="en-US" altLang="ko-KR" dirty="0" smtClean="0">
                <a:latin typeface="HY헤드라인M" pitchFamily="18" charset="-127"/>
                <a:ea typeface="HY헤드라인M" pitchFamily="18" charset="-127"/>
              </a:rPr>
              <a:t>monitoring</a:t>
            </a:r>
            <a:endParaRPr lang="ko-KR" altLang="en-US" dirty="0">
              <a:latin typeface="HY헤드라인M" pitchFamily="18" charset="-127"/>
              <a:ea typeface="HY헤드라인M" pitchFamily="18" charset="-127"/>
            </a:endParaRPr>
          </a:p>
        </p:txBody>
      </p:sp>
      <p:sp>
        <p:nvSpPr>
          <p:cNvPr id="12296" name="Line 12"/>
          <p:cNvSpPr>
            <a:spLocks noChangeShapeType="1"/>
          </p:cNvSpPr>
          <p:nvPr/>
        </p:nvSpPr>
        <p:spPr bwMode="auto">
          <a:xfrm flipV="1">
            <a:off x="1619250" y="5013623"/>
            <a:ext cx="0" cy="576262"/>
          </a:xfrm>
          <a:prstGeom prst="line">
            <a:avLst/>
          </a:prstGeom>
          <a:noFill/>
          <a:ln w="9525">
            <a:solidFill>
              <a:srgbClr val="0099FF"/>
            </a:solidFill>
            <a:round/>
            <a:headEnd/>
            <a:tailEnd type="triangle" w="med" len="med"/>
          </a:ln>
        </p:spPr>
        <p:txBody>
          <a:bodyPr wrap="none" anchor="ctr"/>
          <a:lstStyle/>
          <a:p>
            <a:endParaRPr lang="ko-KR" altLang="en-US"/>
          </a:p>
        </p:txBody>
      </p:sp>
      <p:sp>
        <p:nvSpPr>
          <p:cNvPr id="12297" name="Line 13"/>
          <p:cNvSpPr>
            <a:spLocks noChangeShapeType="1"/>
          </p:cNvSpPr>
          <p:nvPr/>
        </p:nvSpPr>
        <p:spPr bwMode="auto">
          <a:xfrm flipV="1">
            <a:off x="4284663" y="4869160"/>
            <a:ext cx="0" cy="720725"/>
          </a:xfrm>
          <a:prstGeom prst="line">
            <a:avLst/>
          </a:prstGeom>
          <a:noFill/>
          <a:ln w="9525">
            <a:solidFill>
              <a:srgbClr val="0099FF"/>
            </a:solidFill>
            <a:round/>
            <a:headEnd/>
            <a:tailEnd type="triangle" w="med" len="med"/>
          </a:ln>
        </p:spPr>
        <p:txBody>
          <a:bodyPr wrap="none" anchor="ctr"/>
          <a:lstStyle/>
          <a:p>
            <a:endParaRPr lang="ko-KR" altLang="en-US"/>
          </a:p>
        </p:txBody>
      </p:sp>
      <p:pic>
        <p:nvPicPr>
          <p:cNvPr id="12298" name="Picture 15" descr="감시카메라"/>
          <p:cNvPicPr>
            <a:picLocks noChangeAspect="1" noChangeArrowheads="1"/>
          </p:cNvPicPr>
          <p:nvPr/>
        </p:nvPicPr>
        <p:blipFill>
          <a:blip r:embed="rId4" cstate="print"/>
          <a:srcRect/>
          <a:stretch>
            <a:fillRect/>
          </a:stretch>
        </p:blipFill>
        <p:spPr bwMode="auto">
          <a:xfrm>
            <a:off x="6048375" y="1414066"/>
            <a:ext cx="2916238" cy="2822575"/>
          </a:xfrm>
          <a:prstGeom prst="rect">
            <a:avLst/>
          </a:prstGeom>
          <a:noFill/>
          <a:ln w="9525">
            <a:noFill/>
            <a:miter lim="800000"/>
            <a:headEnd/>
            <a:tailEnd/>
          </a:ln>
        </p:spPr>
      </p:pic>
      <p:sp>
        <p:nvSpPr>
          <p:cNvPr id="188432" name="Text Box 16"/>
          <p:cNvSpPr txBox="1">
            <a:spLocks noChangeArrowheads="1"/>
          </p:cNvSpPr>
          <p:nvPr/>
        </p:nvSpPr>
        <p:spPr bwMode="auto">
          <a:xfrm>
            <a:off x="6053138" y="969566"/>
            <a:ext cx="2632452" cy="323165"/>
          </a:xfrm>
          <a:prstGeom prst="rect">
            <a:avLst/>
          </a:prstGeom>
          <a:noFill/>
          <a:ln w="9525" algn="ctr">
            <a:noFill/>
            <a:miter lim="800000"/>
            <a:headEnd/>
            <a:tailEnd/>
          </a:ln>
          <a:effectLst>
            <a:outerShdw dist="107763" dir="2700000" algn="ctr" rotWithShape="0">
              <a:schemeClr val="bg1">
                <a:alpha val="50000"/>
              </a:schemeClr>
            </a:outerShdw>
          </a:effectLst>
        </p:spPr>
        <p:txBody>
          <a:bodyPr wrap="none">
            <a:spAutoFit/>
          </a:bodyPr>
          <a:lstStyle/>
          <a:p>
            <a:pPr>
              <a:buFont typeface="Wingdings" pitchFamily="2" charset="2"/>
              <a:buChar char="v"/>
              <a:defRPr/>
            </a:pPr>
            <a:r>
              <a:rPr lang="en-US" altLang="ko-KR" dirty="0">
                <a:latin typeface="HY헤드라인M" pitchFamily="18" charset="-127"/>
                <a:ea typeface="HY헤드라인M" pitchFamily="18" charset="-127"/>
              </a:rPr>
              <a:t> </a:t>
            </a:r>
            <a:r>
              <a:rPr lang="en-US" altLang="ko-KR" dirty="0" smtClean="0">
                <a:latin typeface="HY헤드라인M" pitchFamily="18" charset="-127"/>
                <a:ea typeface="HY헤드라인M" pitchFamily="18" charset="-127"/>
              </a:rPr>
              <a:t>Remote Control Camera</a:t>
            </a:r>
            <a:endParaRPr lang="ko-KR" altLang="en-US" dirty="0">
              <a:latin typeface="HY헤드라인M" pitchFamily="18" charset="-127"/>
              <a:ea typeface="HY헤드라인M" pitchFamily="18" charset="-127"/>
            </a:endParaRPr>
          </a:p>
        </p:txBody>
      </p:sp>
      <p:sp>
        <p:nvSpPr>
          <p:cNvPr id="12300" name="Text Box 17"/>
          <p:cNvSpPr txBox="1">
            <a:spLocks noChangeArrowheads="1"/>
          </p:cNvSpPr>
          <p:nvPr/>
        </p:nvSpPr>
        <p:spPr bwMode="auto">
          <a:xfrm>
            <a:off x="6012160" y="4508376"/>
            <a:ext cx="2951162" cy="1015663"/>
          </a:xfrm>
          <a:prstGeom prst="rect">
            <a:avLst/>
          </a:prstGeom>
          <a:noFill/>
          <a:ln w="9525" algn="ctr">
            <a:solidFill>
              <a:srgbClr val="FF00FF"/>
            </a:solidFill>
            <a:miter lim="800000"/>
            <a:headEnd/>
            <a:tailEnd/>
          </a:ln>
        </p:spPr>
        <p:txBody>
          <a:bodyPr>
            <a:spAutoFit/>
          </a:bodyPr>
          <a:lstStyle/>
          <a:p>
            <a:pPr algn="l">
              <a:buFont typeface="Wingdings" pitchFamily="2" charset="2"/>
              <a:buChar char="Ø"/>
            </a:pPr>
            <a:r>
              <a:rPr lang="en-US" altLang="ko-KR" dirty="0">
                <a:latin typeface="HY헤드라인M" pitchFamily="18" charset="-127"/>
                <a:ea typeface="HY헤드라인M" pitchFamily="18" charset="-127"/>
              </a:rPr>
              <a:t> </a:t>
            </a:r>
            <a:r>
              <a:rPr lang="en-US" altLang="ko-KR" dirty="0" smtClean="0">
                <a:latin typeface="HY헤드라인M" pitchFamily="18" charset="-127"/>
                <a:ea typeface="HY헤드라인M" pitchFamily="18" charset="-127"/>
              </a:rPr>
              <a:t>Lab monitoring</a:t>
            </a:r>
            <a:endParaRPr lang="ko-KR" altLang="en-US" dirty="0">
              <a:latin typeface="HY헤드라인M" pitchFamily="18" charset="-127"/>
              <a:ea typeface="HY헤드라인M" pitchFamily="18" charset="-127"/>
            </a:endParaRPr>
          </a:p>
          <a:p>
            <a:pPr algn="l">
              <a:buFont typeface="Wingdings" pitchFamily="2" charset="2"/>
              <a:buChar char="Ø"/>
            </a:pPr>
            <a:r>
              <a:rPr lang="ko-KR" altLang="en-US" dirty="0">
                <a:latin typeface="HY헤드라인M" pitchFamily="18" charset="-127"/>
                <a:ea typeface="HY헤드라인M" pitchFamily="18" charset="-127"/>
              </a:rPr>
              <a:t> </a:t>
            </a:r>
            <a:r>
              <a:rPr lang="en-US" altLang="ko-KR" dirty="0">
                <a:latin typeface="HY헤드라인M" pitchFamily="18" charset="-127"/>
                <a:ea typeface="HY헤드라인M" pitchFamily="18" charset="-127"/>
              </a:rPr>
              <a:t>Network Control </a:t>
            </a:r>
            <a:r>
              <a:rPr lang="en-US" altLang="ko-KR" dirty="0" smtClean="0">
                <a:latin typeface="HY헤드라인M" pitchFamily="18" charset="-127"/>
                <a:ea typeface="HY헤드라인M" pitchFamily="18" charset="-127"/>
              </a:rPr>
              <a:t>Camera</a:t>
            </a:r>
            <a:endParaRPr lang="ko-KR" altLang="en-US" dirty="0">
              <a:latin typeface="HY헤드라인M" pitchFamily="18" charset="-127"/>
              <a:ea typeface="HY헤드라인M" pitchFamily="18" charset="-127"/>
            </a:endParaRPr>
          </a:p>
          <a:p>
            <a:pPr algn="l">
              <a:buFont typeface="Wingdings" pitchFamily="2" charset="2"/>
              <a:buChar char="Ø"/>
            </a:pPr>
            <a:r>
              <a:rPr lang="en-US" altLang="ko-KR" dirty="0" smtClean="0">
                <a:latin typeface="HY헤드라인M" pitchFamily="18" charset="-127"/>
                <a:ea typeface="HY헤드라인M" pitchFamily="18" charset="-127"/>
              </a:rPr>
              <a:t>Rotation/Zoom </a:t>
            </a:r>
            <a:r>
              <a:rPr lang="en-US" altLang="ko-KR" dirty="0">
                <a:latin typeface="HY헤드라인M" pitchFamily="18" charset="-127"/>
                <a:ea typeface="HY헤드라인M" pitchFamily="18" charset="-127"/>
              </a:rPr>
              <a:t>IN &amp; Out</a:t>
            </a:r>
          </a:p>
        </p:txBody>
      </p:sp>
      <p:sp>
        <p:nvSpPr>
          <p:cNvPr id="12301" name="Line 18"/>
          <p:cNvSpPr>
            <a:spLocks noChangeShapeType="1"/>
          </p:cNvSpPr>
          <p:nvPr/>
        </p:nvSpPr>
        <p:spPr bwMode="auto">
          <a:xfrm flipV="1">
            <a:off x="7452022" y="3212976"/>
            <a:ext cx="0" cy="1295400"/>
          </a:xfrm>
          <a:prstGeom prst="line">
            <a:avLst/>
          </a:prstGeom>
          <a:noFill/>
          <a:ln w="9525">
            <a:solidFill>
              <a:srgbClr val="FF00FF"/>
            </a:solidFill>
            <a:round/>
            <a:headEnd/>
            <a:tailEnd type="triangle" w="med" len="med"/>
          </a:ln>
        </p:spPr>
        <p:txBody>
          <a:bodyPr wrap="none" anchor="ctr"/>
          <a:lstStyle/>
          <a:p>
            <a:endParaRPr lang="ko-KR" altLang="en-US"/>
          </a:p>
        </p:txBody>
      </p:sp>
      <p:sp>
        <p:nvSpPr>
          <p:cNvPr id="15" name="TextBox 14"/>
          <p:cNvSpPr txBox="1"/>
          <p:nvPr/>
        </p:nvSpPr>
        <p:spPr>
          <a:xfrm>
            <a:off x="8748464" y="6534835"/>
            <a:ext cx="399468" cy="323165"/>
          </a:xfrm>
          <a:prstGeom prst="rect">
            <a:avLst/>
          </a:prstGeom>
          <a:noFill/>
        </p:spPr>
        <p:txBody>
          <a:bodyPr wrap="none" rtlCol="0">
            <a:spAutoFit/>
          </a:bodyPr>
          <a:lstStyle/>
          <a:p>
            <a:r>
              <a:rPr lang="en-US" altLang="ko-KR" dirty="0" smtClean="0"/>
              <a:t>32</a:t>
            </a:r>
            <a:endParaRPr lang="ko-KR"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제목 83"/>
          <p:cNvSpPr>
            <a:spLocks noGrp="1"/>
          </p:cNvSpPr>
          <p:nvPr>
            <p:ph type="title"/>
          </p:nvPr>
        </p:nvSpPr>
        <p:spPr/>
        <p:txBody>
          <a:bodyPr/>
          <a:lstStyle/>
          <a:p>
            <a:r>
              <a:rPr lang="en-US" altLang="ko-KR" dirty="0" smtClean="0">
                <a:ea typeface="HY헤드라인M" pitchFamily="18" charset="-127"/>
              </a:rPr>
              <a:t>Dehumidification System</a:t>
            </a:r>
            <a:endParaRPr lang="ko-KR" altLang="en-US" dirty="0"/>
          </a:p>
        </p:txBody>
      </p:sp>
      <p:sp>
        <p:nvSpPr>
          <p:cNvPr id="13328" name="Text Box 10"/>
          <p:cNvSpPr txBox="1">
            <a:spLocks noChangeArrowheads="1"/>
          </p:cNvSpPr>
          <p:nvPr/>
        </p:nvSpPr>
        <p:spPr bwMode="auto">
          <a:xfrm>
            <a:off x="150367" y="1774825"/>
            <a:ext cx="1443024" cy="323165"/>
          </a:xfrm>
          <a:prstGeom prst="rect">
            <a:avLst/>
          </a:prstGeom>
          <a:noFill/>
          <a:ln w="9525" algn="ctr">
            <a:solidFill>
              <a:schemeClr val="tx1"/>
            </a:solidFill>
            <a:miter lim="800000"/>
            <a:headEnd/>
            <a:tailEnd/>
          </a:ln>
        </p:spPr>
        <p:txBody>
          <a:bodyPr wrap="none">
            <a:spAutoFit/>
          </a:bodyPr>
          <a:lstStyle/>
          <a:p>
            <a:r>
              <a:rPr lang="en-US" altLang="ko-KR" dirty="0" smtClean="0">
                <a:latin typeface="HY헤드라인M" pitchFamily="18" charset="-127"/>
                <a:ea typeface="HY헤드라인M" pitchFamily="18" charset="-127"/>
              </a:rPr>
              <a:t>Sampling Port</a:t>
            </a:r>
            <a:endParaRPr lang="ko-KR" altLang="en-US" dirty="0">
              <a:latin typeface="HY헤드라인M" pitchFamily="18" charset="-127"/>
              <a:ea typeface="HY헤드라인M" pitchFamily="18" charset="-127"/>
            </a:endParaRPr>
          </a:p>
        </p:txBody>
      </p:sp>
      <p:sp>
        <p:nvSpPr>
          <p:cNvPr id="13329" name="Line 11"/>
          <p:cNvSpPr>
            <a:spLocks noChangeShapeType="1"/>
          </p:cNvSpPr>
          <p:nvPr/>
        </p:nvSpPr>
        <p:spPr bwMode="auto">
          <a:xfrm>
            <a:off x="1679129" y="1916112"/>
            <a:ext cx="987450" cy="719"/>
          </a:xfrm>
          <a:prstGeom prst="line">
            <a:avLst/>
          </a:prstGeom>
          <a:noFill/>
          <a:ln w="9525">
            <a:solidFill>
              <a:schemeClr val="tx1"/>
            </a:solidFill>
            <a:round/>
            <a:headEnd/>
            <a:tailEnd type="triangle" w="med" len="med"/>
          </a:ln>
        </p:spPr>
        <p:txBody>
          <a:bodyPr wrap="none" anchor="ctr"/>
          <a:lstStyle/>
          <a:p>
            <a:endParaRPr lang="ko-KR" altLang="en-US"/>
          </a:p>
        </p:txBody>
      </p:sp>
      <p:sp>
        <p:nvSpPr>
          <p:cNvPr id="13331" name="Line 14"/>
          <p:cNvSpPr>
            <a:spLocks noChangeShapeType="1"/>
          </p:cNvSpPr>
          <p:nvPr/>
        </p:nvSpPr>
        <p:spPr bwMode="auto">
          <a:xfrm>
            <a:off x="2037904" y="1484313"/>
            <a:ext cx="0" cy="431800"/>
          </a:xfrm>
          <a:prstGeom prst="line">
            <a:avLst/>
          </a:prstGeom>
          <a:noFill/>
          <a:ln w="9525">
            <a:solidFill>
              <a:schemeClr val="tx1"/>
            </a:solidFill>
            <a:round/>
            <a:headEnd/>
            <a:tailEnd type="triangle" w="med" len="med"/>
          </a:ln>
        </p:spPr>
        <p:txBody>
          <a:bodyPr wrap="none" anchor="ctr"/>
          <a:lstStyle/>
          <a:p>
            <a:endParaRPr lang="ko-KR" altLang="en-US"/>
          </a:p>
        </p:txBody>
      </p:sp>
      <p:sp>
        <p:nvSpPr>
          <p:cNvPr id="13332" name="Text Box 15"/>
          <p:cNvSpPr txBox="1">
            <a:spLocks noChangeArrowheads="1"/>
          </p:cNvSpPr>
          <p:nvPr/>
        </p:nvSpPr>
        <p:spPr bwMode="auto">
          <a:xfrm>
            <a:off x="1366223" y="1207785"/>
            <a:ext cx="1300356" cy="276999"/>
          </a:xfrm>
          <a:prstGeom prst="rect">
            <a:avLst/>
          </a:prstGeom>
          <a:noFill/>
          <a:ln w="9525" algn="ctr">
            <a:noFill/>
            <a:miter lim="800000"/>
            <a:headEnd/>
            <a:tailEnd/>
          </a:ln>
        </p:spPr>
        <p:txBody>
          <a:bodyPr wrap="none">
            <a:spAutoFit/>
          </a:bodyPr>
          <a:lstStyle/>
          <a:p>
            <a:r>
              <a:rPr lang="en-US" altLang="ko-KR" sz="1200" dirty="0" err="1" smtClean="0">
                <a:latin typeface="HY헤드라인M" pitchFamily="18" charset="-127"/>
                <a:ea typeface="HY헤드라인M" pitchFamily="18" charset="-127"/>
              </a:rPr>
              <a:t>Decarbon</a:t>
            </a:r>
            <a:r>
              <a:rPr lang="en-US" altLang="ko-KR" sz="1200" dirty="0" smtClean="0">
                <a:latin typeface="HY헤드라인M" pitchFamily="18" charset="-127"/>
                <a:ea typeface="HY헤드라인M" pitchFamily="18" charset="-127"/>
              </a:rPr>
              <a:t> </a:t>
            </a:r>
            <a:r>
              <a:rPr lang="en-US" altLang="ko-KR" sz="1200" dirty="0">
                <a:latin typeface="HY헤드라인M" pitchFamily="18" charset="-127"/>
                <a:ea typeface="HY헤드라인M" pitchFamily="18" charset="-127"/>
              </a:rPr>
              <a:t>Tube</a:t>
            </a:r>
          </a:p>
        </p:txBody>
      </p:sp>
      <p:sp>
        <p:nvSpPr>
          <p:cNvPr id="13334" name="Text Box 21"/>
          <p:cNvSpPr txBox="1">
            <a:spLocks noChangeArrowheads="1"/>
          </p:cNvSpPr>
          <p:nvPr/>
        </p:nvSpPr>
        <p:spPr bwMode="auto">
          <a:xfrm>
            <a:off x="3125061" y="1196752"/>
            <a:ext cx="1883849" cy="323165"/>
          </a:xfrm>
          <a:prstGeom prst="rect">
            <a:avLst/>
          </a:prstGeom>
          <a:noFill/>
          <a:ln w="9525" algn="ctr">
            <a:solidFill>
              <a:schemeClr val="tx1"/>
            </a:solidFill>
            <a:miter lim="800000"/>
            <a:headEnd/>
            <a:tailEnd/>
          </a:ln>
        </p:spPr>
        <p:txBody>
          <a:bodyPr wrap="none">
            <a:spAutoFit/>
          </a:bodyPr>
          <a:lstStyle/>
          <a:p>
            <a:r>
              <a:rPr lang="en-US" altLang="ko-KR" dirty="0">
                <a:latin typeface="HY헤드라인M" pitchFamily="18" charset="-127"/>
                <a:ea typeface="HY헤드라인M" pitchFamily="18" charset="-127"/>
              </a:rPr>
              <a:t>Diaphragm </a:t>
            </a:r>
            <a:r>
              <a:rPr lang="en-US" altLang="ko-KR" dirty="0" smtClean="0">
                <a:latin typeface="HY헤드라인M" pitchFamily="18" charset="-127"/>
                <a:ea typeface="HY헤드라인M" pitchFamily="18" charset="-127"/>
              </a:rPr>
              <a:t>Pump 1</a:t>
            </a:r>
            <a:endParaRPr lang="en-US" altLang="ko-KR" dirty="0">
              <a:latin typeface="HY헤드라인M" pitchFamily="18" charset="-127"/>
              <a:ea typeface="HY헤드라인M" pitchFamily="18" charset="-127"/>
            </a:endParaRPr>
          </a:p>
        </p:txBody>
      </p:sp>
      <p:sp>
        <p:nvSpPr>
          <p:cNvPr id="13336" name="Text Box 23"/>
          <p:cNvSpPr txBox="1">
            <a:spLocks noChangeArrowheads="1"/>
          </p:cNvSpPr>
          <p:nvPr/>
        </p:nvSpPr>
        <p:spPr bwMode="auto">
          <a:xfrm>
            <a:off x="5747892" y="1184275"/>
            <a:ext cx="1859805" cy="323165"/>
          </a:xfrm>
          <a:prstGeom prst="rect">
            <a:avLst/>
          </a:prstGeom>
          <a:noFill/>
          <a:ln w="9525" algn="ctr">
            <a:solidFill>
              <a:schemeClr val="tx1"/>
            </a:solidFill>
            <a:miter lim="800000"/>
            <a:headEnd/>
            <a:tailEnd/>
          </a:ln>
        </p:spPr>
        <p:txBody>
          <a:bodyPr wrap="none">
            <a:spAutoFit/>
          </a:bodyPr>
          <a:lstStyle/>
          <a:p>
            <a:r>
              <a:rPr lang="en-US" altLang="ko-KR" dirty="0" smtClean="0">
                <a:latin typeface="HY헤드라인M" pitchFamily="18" charset="-127"/>
                <a:ea typeface="HY헤드라인M" pitchFamily="18" charset="-127"/>
              </a:rPr>
              <a:t>Cold Trap 1(-80 </a:t>
            </a:r>
            <a:r>
              <a:rPr lang="en-US" altLang="ko-KR" dirty="0">
                <a:latin typeface="HY헤드라인M" pitchFamily="18" charset="-127"/>
                <a:ea typeface="HY헤드라인M" pitchFamily="18" charset="-127"/>
              </a:rPr>
              <a:t>C)</a:t>
            </a:r>
          </a:p>
        </p:txBody>
      </p:sp>
      <p:sp>
        <p:nvSpPr>
          <p:cNvPr id="13337" name="Text Box 24"/>
          <p:cNvSpPr txBox="1">
            <a:spLocks noChangeArrowheads="1"/>
          </p:cNvSpPr>
          <p:nvPr/>
        </p:nvSpPr>
        <p:spPr bwMode="auto">
          <a:xfrm>
            <a:off x="5747892" y="2192338"/>
            <a:ext cx="1843774" cy="323165"/>
          </a:xfrm>
          <a:prstGeom prst="rect">
            <a:avLst/>
          </a:prstGeom>
          <a:noFill/>
          <a:ln w="9525" algn="ctr">
            <a:solidFill>
              <a:schemeClr val="tx1"/>
            </a:solidFill>
            <a:miter lim="800000"/>
            <a:headEnd/>
            <a:tailEnd/>
          </a:ln>
        </p:spPr>
        <p:txBody>
          <a:bodyPr wrap="none">
            <a:spAutoFit/>
          </a:bodyPr>
          <a:lstStyle/>
          <a:p>
            <a:r>
              <a:rPr lang="en-US" altLang="ko-KR" dirty="0" smtClean="0">
                <a:latin typeface="HY헤드라인M" pitchFamily="18" charset="-127"/>
                <a:ea typeface="HY헤드라인M" pitchFamily="18" charset="-127"/>
              </a:rPr>
              <a:t>Cold Tap 2 (-80 </a:t>
            </a:r>
            <a:r>
              <a:rPr lang="en-US" altLang="ko-KR" dirty="0">
                <a:latin typeface="HY헤드라인M" pitchFamily="18" charset="-127"/>
                <a:ea typeface="HY헤드라인M" pitchFamily="18" charset="-127"/>
              </a:rPr>
              <a:t>C)</a:t>
            </a:r>
          </a:p>
        </p:txBody>
      </p:sp>
      <p:sp>
        <p:nvSpPr>
          <p:cNvPr id="13344" name="Text Box 36"/>
          <p:cNvSpPr txBox="1">
            <a:spLocks noChangeArrowheads="1"/>
          </p:cNvSpPr>
          <p:nvPr/>
        </p:nvSpPr>
        <p:spPr bwMode="auto">
          <a:xfrm>
            <a:off x="8129198" y="1665675"/>
            <a:ext cx="946093" cy="323165"/>
          </a:xfrm>
          <a:prstGeom prst="rect">
            <a:avLst/>
          </a:prstGeom>
          <a:noFill/>
          <a:ln w="9525" algn="ctr">
            <a:noFill/>
            <a:miter lim="800000"/>
            <a:headEnd/>
            <a:tailEnd/>
          </a:ln>
        </p:spPr>
        <p:txBody>
          <a:bodyPr wrap="none">
            <a:spAutoFit/>
          </a:bodyPr>
          <a:lstStyle/>
          <a:p>
            <a:r>
              <a:rPr lang="en-US" altLang="ko-KR" dirty="0" smtClean="0">
                <a:latin typeface="HY헤드라인M" pitchFamily="18" charset="-127"/>
                <a:ea typeface="HY헤드라인M" pitchFamily="18" charset="-127"/>
              </a:rPr>
              <a:t>Analyzer</a:t>
            </a:r>
            <a:endParaRPr lang="en-US" altLang="ko-KR" dirty="0">
              <a:latin typeface="HY헤드라인M" pitchFamily="18" charset="-127"/>
              <a:ea typeface="HY헤드라인M" pitchFamily="18" charset="-127"/>
            </a:endParaRPr>
          </a:p>
        </p:txBody>
      </p:sp>
      <p:sp>
        <p:nvSpPr>
          <p:cNvPr id="13317" name="Text Box 39"/>
          <p:cNvSpPr txBox="1">
            <a:spLocks noChangeArrowheads="1"/>
          </p:cNvSpPr>
          <p:nvPr/>
        </p:nvSpPr>
        <p:spPr bwMode="auto">
          <a:xfrm>
            <a:off x="4250755" y="1700808"/>
            <a:ext cx="2052165" cy="323165"/>
          </a:xfrm>
          <a:prstGeom prst="rect">
            <a:avLst/>
          </a:prstGeom>
          <a:noFill/>
          <a:ln w="9525" algn="ctr">
            <a:noFill/>
            <a:miter lim="800000"/>
            <a:headEnd/>
            <a:tailEnd/>
          </a:ln>
        </p:spPr>
        <p:txBody>
          <a:bodyPr wrap="none">
            <a:spAutoFit/>
          </a:bodyPr>
          <a:lstStyle/>
          <a:p>
            <a:r>
              <a:rPr lang="en-US" altLang="ko-KR" dirty="0" smtClean="0">
                <a:solidFill>
                  <a:srgbClr val="0099FF"/>
                </a:solidFill>
                <a:latin typeface="HY헤드라인M" pitchFamily="18" charset="-127"/>
                <a:ea typeface="HY헤드라인M" pitchFamily="18" charset="-127"/>
              </a:rPr>
              <a:t>Automatic Switching</a:t>
            </a:r>
            <a:endParaRPr lang="ko-KR" altLang="en-US" dirty="0">
              <a:solidFill>
                <a:srgbClr val="0099FF"/>
              </a:solidFill>
              <a:latin typeface="HY헤드라인M" pitchFamily="18" charset="-127"/>
              <a:ea typeface="HY헤드라인M" pitchFamily="18" charset="-127"/>
            </a:endParaRPr>
          </a:p>
        </p:txBody>
      </p:sp>
      <p:sp>
        <p:nvSpPr>
          <p:cNvPr id="13319" name="Line 41"/>
          <p:cNvSpPr>
            <a:spLocks noChangeShapeType="1"/>
          </p:cNvSpPr>
          <p:nvPr/>
        </p:nvSpPr>
        <p:spPr bwMode="auto">
          <a:xfrm flipV="1">
            <a:off x="794371" y="2133600"/>
            <a:ext cx="521" cy="503312"/>
          </a:xfrm>
          <a:prstGeom prst="line">
            <a:avLst/>
          </a:prstGeom>
          <a:noFill/>
          <a:ln w="9525">
            <a:solidFill>
              <a:srgbClr val="0099FF"/>
            </a:solidFill>
            <a:round/>
            <a:headEnd/>
            <a:tailEnd type="triangle" w="med" len="med"/>
          </a:ln>
        </p:spPr>
        <p:txBody>
          <a:bodyPr wrap="none" anchor="ctr"/>
          <a:lstStyle/>
          <a:p>
            <a:endParaRPr lang="ko-KR" altLang="en-US"/>
          </a:p>
        </p:txBody>
      </p:sp>
      <p:sp>
        <p:nvSpPr>
          <p:cNvPr id="13326" name="Text Box 48"/>
          <p:cNvSpPr txBox="1">
            <a:spLocks noChangeArrowheads="1"/>
          </p:cNvSpPr>
          <p:nvPr/>
        </p:nvSpPr>
        <p:spPr bwMode="auto">
          <a:xfrm>
            <a:off x="107504" y="752475"/>
            <a:ext cx="1638590" cy="323165"/>
          </a:xfrm>
          <a:prstGeom prst="rect">
            <a:avLst/>
          </a:prstGeom>
          <a:noFill/>
          <a:ln w="9525" algn="ctr">
            <a:noFill/>
            <a:miter lim="800000"/>
            <a:headEnd/>
            <a:tailEnd/>
          </a:ln>
        </p:spPr>
        <p:txBody>
          <a:bodyPr wrap="none">
            <a:spAutoFit/>
          </a:bodyPr>
          <a:lstStyle/>
          <a:p>
            <a:pPr>
              <a:buFont typeface="Wingdings" pitchFamily="2" charset="2"/>
              <a:buChar char="v"/>
            </a:pPr>
            <a:r>
              <a:rPr lang="en-US" altLang="ko-KR" dirty="0">
                <a:latin typeface="HY헤드라인M" pitchFamily="18" charset="-127"/>
                <a:ea typeface="HY헤드라인M" pitchFamily="18" charset="-127"/>
              </a:rPr>
              <a:t> Particle </a:t>
            </a:r>
            <a:r>
              <a:rPr lang="en-US" altLang="ko-KR" dirty="0" smtClean="0">
                <a:latin typeface="HY헤드라인M" pitchFamily="18" charset="-127"/>
                <a:ea typeface="HY헤드라인M" pitchFamily="18" charset="-127"/>
              </a:rPr>
              <a:t>Filter</a:t>
            </a:r>
            <a:endParaRPr lang="ko-KR" altLang="en-US" dirty="0">
              <a:latin typeface="HY헤드라인M" pitchFamily="18" charset="-127"/>
              <a:ea typeface="HY헤드라인M" pitchFamily="18" charset="-127"/>
            </a:endParaRPr>
          </a:p>
        </p:txBody>
      </p:sp>
      <p:sp>
        <p:nvSpPr>
          <p:cNvPr id="13327" name="Text Box 50"/>
          <p:cNvSpPr txBox="1">
            <a:spLocks noChangeArrowheads="1"/>
          </p:cNvSpPr>
          <p:nvPr/>
        </p:nvSpPr>
        <p:spPr bwMode="auto">
          <a:xfrm>
            <a:off x="5179567" y="752475"/>
            <a:ext cx="1951175" cy="323165"/>
          </a:xfrm>
          <a:prstGeom prst="rect">
            <a:avLst/>
          </a:prstGeom>
          <a:noFill/>
          <a:ln w="9525" algn="ctr">
            <a:noFill/>
            <a:miter lim="800000"/>
            <a:headEnd/>
            <a:tailEnd/>
          </a:ln>
        </p:spPr>
        <p:txBody>
          <a:bodyPr wrap="none">
            <a:spAutoFit/>
          </a:bodyPr>
          <a:lstStyle/>
          <a:p>
            <a:pPr>
              <a:buFont typeface="Wingdings" pitchFamily="2" charset="2"/>
              <a:buChar char="v"/>
            </a:pPr>
            <a:r>
              <a:rPr lang="en-US" altLang="ko-KR" dirty="0">
                <a:latin typeface="HY헤드라인M" pitchFamily="18" charset="-127"/>
                <a:ea typeface="HY헤드라인M" pitchFamily="18" charset="-127"/>
              </a:rPr>
              <a:t> </a:t>
            </a:r>
            <a:r>
              <a:rPr lang="en-US" altLang="ko-KR" dirty="0" smtClean="0">
                <a:latin typeface="HY헤드라인M" pitchFamily="18" charset="-127"/>
                <a:ea typeface="HY헤드라인M" pitchFamily="18" charset="-127"/>
              </a:rPr>
              <a:t>Dehumidification</a:t>
            </a:r>
            <a:endParaRPr lang="ko-KR" altLang="en-US" dirty="0">
              <a:latin typeface="HY헤드라인M" pitchFamily="18" charset="-127"/>
              <a:ea typeface="HY헤드라인M" pitchFamily="18" charset="-127"/>
            </a:endParaRPr>
          </a:p>
        </p:txBody>
      </p:sp>
      <p:pic>
        <p:nvPicPr>
          <p:cNvPr id="68610" name="Picture 2"/>
          <p:cNvPicPr>
            <a:picLocks noChangeAspect="1" noChangeArrowheads="1"/>
          </p:cNvPicPr>
          <p:nvPr/>
        </p:nvPicPr>
        <p:blipFill>
          <a:blip r:embed="rId3" cstate="print"/>
          <a:srcRect/>
          <a:stretch>
            <a:fillRect/>
          </a:stretch>
        </p:blipFill>
        <p:spPr bwMode="auto">
          <a:xfrm>
            <a:off x="2051720" y="2852936"/>
            <a:ext cx="6060926" cy="3120732"/>
          </a:xfrm>
          <a:prstGeom prst="rect">
            <a:avLst/>
          </a:prstGeom>
          <a:noFill/>
          <a:ln w="12700" cap="flat" cmpd="sng" algn="ctr">
            <a:noFill/>
            <a:prstDash val="solid"/>
            <a:miter lim="800000"/>
            <a:headEnd/>
            <a:tailEnd/>
          </a:ln>
        </p:spPr>
      </p:pic>
      <p:sp>
        <p:nvSpPr>
          <p:cNvPr id="42" name="Text Box 21"/>
          <p:cNvSpPr txBox="1">
            <a:spLocks noChangeArrowheads="1"/>
          </p:cNvSpPr>
          <p:nvPr/>
        </p:nvSpPr>
        <p:spPr bwMode="auto">
          <a:xfrm>
            <a:off x="3158994" y="2204864"/>
            <a:ext cx="1883849" cy="323165"/>
          </a:xfrm>
          <a:prstGeom prst="rect">
            <a:avLst/>
          </a:prstGeom>
          <a:noFill/>
          <a:ln w="9525" algn="ctr">
            <a:solidFill>
              <a:schemeClr val="tx1"/>
            </a:solidFill>
            <a:miter lim="800000"/>
            <a:headEnd/>
            <a:tailEnd/>
          </a:ln>
        </p:spPr>
        <p:txBody>
          <a:bodyPr wrap="none">
            <a:spAutoFit/>
          </a:bodyPr>
          <a:lstStyle/>
          <a:p>
            <a:r>
              <a:rPr lang="en-US" altLang="ko-KR" dirty="0">
                <a:latin typeface="HY헤드라인M" pitchFamily="18" charset="-127"/>
                <a:ea typeface="HY헤드라인M" pitchFamily="18" charset="-127"/>
              </a:rPr>
              <a:t>Diaphragm </a:t>
            </a:r>
            <a:r>
              <a:rPr lang="en-US" altLang="ko-KR" dirty="0" smtClean="0">
                <a:latin typeface="HY헤드라인M" pitchFamily="18" charset="-127"/>
                <a:ea typeface="HY헤드라인M" pitchFamily="18" charset="-127"/>
              </a:rPr>
              <a:t>Pump 2</a:t>
            </a:r>
            <a:endParaRPr lang="en-US" altLang="ko-KR" dirty="0">
              <a:latin typeface="HY헤드라인M" pitchFamily="18" charset="-127"/>
              <a:ea typeface="HY헤드라인M" pitchFamily="18" charset="-127"/>
            </a:endParaRPr>
          </a:p>
        </p:txBody>
      </p:sp>
      <p:sp>
        <p:nvSpPr>
          <p:cNvPr id="61" name="오른쪽 화살표 60"/>
          <p:cNvSpPr/>
          <p:nvPr/>
        </p:nvSpPr>
        <p:spPr bwMode="auto">
          <a:xfrm>
            <a:off x="5186859" y="1268760"/>
            <a:ext cx="432048" cy="216024"/>
          </a:xfrm>
          <a:prstGeom prst="rightArrow">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2" name="직사각형 61"/>
          <p:cNvSpPr/>
          <p:nvPr/>
        </p:nvSpPr>
        <p:spPr bwMode="auto">
          <a:xfrm>
            <a:off x="2954611" y="1052736"/>
            <a:ext cx="4752528" cy="576064"/>
          </a:xfrm>
          <a:prstGeom prst="rect">
            <a:avLst/>
          </a:prstGeom>
          <a:noFill/>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accent2"/>
          </a:lnRef>
          <a:fillRef idx="1">
            <a:schemeClr val="lt1"/>
          </a:fillRef>
          <a:effectRef idx="0">
            <a:schemeClr val="accent2"/>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3" name="직사각형 62"/>
          <p:cNvSpPr/>
          <p:nvPr/>
        </p:nvSpPr>
        <p:spPr bwMode="auto">
          <a:xfrm>
            <a:off x="2954611" y="2060848"/>
            <a:ext cx="4752528" cy="576064"/>
          </a:xfrm>
          <a:prstGeom prst="rect">
            <a:avLst/>
          </a:prstGeom>
          <a:noFill/>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accent2"/>
          </a:lnRef>
          <a:fillRef idx="1">
            <a:schemeClr val="lt1"/>
          </a:fillRef>
          <a:effectRef idx="0">
            <a:schemeClr val="accent2"/>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4" name="오른쪽 화살표 63"/>
          <p:cNvSpPr/>
          <p:nvPr/>
        </p:nvSpPr>
        <p:spPr bwMode="auto">
          <a:xfrm>
            <a:off x="5186859" y="2276872"/>
            <a:ext cx="432048" cy="216024"/>
          </a:xfrm>
          <a:prstGeom prst="rightArrow">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66" name="직선 연결선 65"/>
          <p:cNvCxnSpPr>
            <a:stCxn id="62" idx="1"/>
          </p:cNvCxnSpPr>
          <p:nvPr/>
        </p:nvCxnSpPr>
        <p:spPr bwMode="auto">
          <a:xfrm flipH="1">
            <a:off x="2738587" y="1340768"/>
            <a:ext cx="216024"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8" name="직선 연결선 67"/>
          <p:cNvCxnSpPr/>
          <p:nvPr/>
        </p:nvCxnSpPr>
        <p:spPr bwMode="auto">
          <a:xfrm>
            <a:off x="2738587" y="1340768"/>
            <a:ext cx="0" cy="100811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0" name="직선 연결선 69"/>
          <p:cNvCxnSpPr>
            <a:endCxn id="63" idx="1"/>
          </p:cNvCxnSpPr>
          <p:nvPr/>
        </p:nvCxnSpPr>
        <p:spPr bwMode="auto">
          <a:xfrm>
            <a:off x="2738587" y="2348880"/>
            <a:ext cx="216024"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5" name="직선 연결선 74"/>
          <p:cNvCxnSpPr>
            <a:stCxn id="62" idx="3"/>
          </p:cNvCxnSpPr>
          <p:nvPr/>
        </p:nvCxnSpPr>
        <p:spPr bwMode="auto">
          <a:xfrm>
            <a:off x="7707139" y="1340768"/>
            <a:ext cx="288032"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7" name="직선 연결선 76"/>
          <p:cNvCxnSpPr/>
          <p:nvPr/>
        </p:nvCxnSpPr>
        <p:spPr bwMode="auto">
          <a:xfrm>
            <a:off x="7995171" y="1340768"/>
            <a:ext cx="0" cy="100811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9" name="직선 연결선 78"/>
          <p:cNvCxnSpPr>
            <a:stCxn id="63" idx="3"/>
          </p:cNvCxnSpPr>
          <p:nvPr/>
        </p:nvCxnSpPr>
        <p:spPr bwMode="auto">
          <a:xfrm>
            <a:off x="7707139" y="2348880"/>
            <a:ext cx="288032"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2" name="직선 화살표 연결선 81"/>
          <p:cNvCxnSpPr/>
          <p:nvPr/>
        </p:nvCxnSpPr>
        <p:spPr bwMode="auto">
          <a:xfrm>
            <a:off x="7995171" y="1844824"/>
            <a:ext cx="216024" cy="0"/>
          </a:xfrm>
          <a:prstGeom prst="straightConnector1">
            <a:avLst/>
          </a:prstGeom>
          <a:solidFill>
            <a:schemeClr val="accent1"/>
          </a:solidFill>
          <a:ln w="12700"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29" name="내용 개체 틀 4" descr="IMG_0363.jpg"/>
          <p:cNvPicPr>
            <a:picLocks noChangeAspect="1"/>
          </p:cNvPicPr>
          <p:nvPr/>
        </p:nvPicPr>
        <p:blipFill>
          <a:blip r:embed="rId4" cstate="print"/>
          <a:srcRect l="33333" r="32292" b="23164"/>
          <a:stretch>
            <a:fillRect/>
          </a:stretch>
        </p:blipFill>
        <p:spPr>
          <a:xfrm>
            <a:off x="179512" y="2636912"/>
            <a:ext cx="1599905" cy="2671069"/>
          </a:xfrm>
          <a:prstGeom prst="rect">
            <a:avLst/>
          </a:prstGeom>
        </p:spPr>
      </p:pic>
      <p:sp>
        <p:nvSpPr>
          <p:cNvPr id="30" name="TextBox 29"/>
          <p:cNvSpPr txBox="1"/>
          <p:nvPr/>
        </p:nvSpPr>
        <p:spPr>
          <a:xfrm>
            <a:off x="5591372" y="5661248"/>
            <a:ext cx="2509020" cy="323165"/>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en-US" altLang="ko-KR" dirty="0" smtClean="0"/>
              <a:t>Remote Sequence Control </a:t>
            </a:r>
            <a:endParaRPr lang="ko-KR" altLang="en-US" dirty="0"/>
          </a:p>
        </p:txBody>
      </p:sp>
      <p:sp>
        <p:nvSpPr>
          <p:cNvPr id="31" name="TextBox 30"/>
          <p:cNvSpPr txBox="1"/>
          <p:nvPr/>
        </p:nvSpPr>
        <p:spPr>
          <a:xfrm>
            <a:off x="8748464" y="6534835"/>
            <a:ext cx="399468" cy="323165"/>
          </a:xfrm>
          <a:prstGeom prst="rect">
            <a:avLst/>
          </a:prstGeom>
          <a:noFill/>
        </p:spPr>
        <p:txBody>
          <a:bodyPr wrap="none" rtlCol="0">
            <a:spAutoFit/>
          </a:bodyPr>
          <a:lstStyle/>
          <a:p>
            <a:r>
              <a:rPr lang="en-US" altLang="ko-KR" dirty="0" smtClean="0"/>
              <a:t>33</a:t>
            </a:r>
            <a:endParaRPr lang="ko-KR"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txBox="1">
            <a:spLocks/>
          </p:cNvSpPr>
          <p:nvPr/>
        </p:nvSpPr>
        <p:spPr bwMode="auto">
          <a:xfrm>
            <a:off x="635000" y="332656"/>
            <a:ext cx="7869238" cy="457919"/>
          </a:xfrm>
          <a:prstGeom prst="rect">
            <a:avLst/>
          </a:prstGeom>
          <a:noFill/>
          <a:ln w="9525">
            <a:noFill/>
            <a:miter lim="800000"/>
            <a:headEnd/>
            <a:tailEnd/>
          </a:ln>
        </p:spPr>
        <p:txBody>
          <a:bodyPr lIns="0" tIns="0" rIns="0" bIns="0" anchor="ctr"/>
          <a:lstStyle/>
          <a:p>
            <a:pPr>
              <a:lnSpc>
                <a:spcPts val="3200"/>
              </a:lnSpc>
              <a:spcBef>
                <a:spcPct val="0"/>
              </a:spcBef>
            </a:pPr>
            <a:r>
              <a:rPr lang="en-GB" sz="2000" b="1" dirty="0" smtClean="0">
                <a:solidFill>
                  <a:srgbClr val="4B93DC"/>
                </a:solidFill>
              </a:rPr>
              <a:t>Recent Dehumidification Methods</a:t>
            </a:r>
            <a:endParaRPr lang="de-DE" sz="2000" b="1" dirty="0">
              <a:solidFill>
                <a:srgbClr val="4B93DC"/>
              </a:solidFill>
            </a:endParaRPr>
          </a:p>
        </p:txBody>
      </p:sp>
      <p:sp>
        <p:nvSpPr>
          <p:cNvPr id="30723" name="Text Box 4"/>
          <p:cNvSpPr txBox="1">
            <a:spLocks noChangeArrowheads="1"/>
          </p:cNvSpPr>
          <p:nvPr/>
        </p:nvSpPr>
        <p:spPr bwMode="auto">
          <a:xfrm>
            <a:off x="635000" y="906463"/>
            <a:ext cx="7869238" cy="434975"/>
          </a:xfrm>
          <a:prstGeom prst="rect">
            <a:avLst/>
          </a:prstGeom>
          <a:noFill/>
          <a:ln w="9525">
            <a:noFill/>
            <a:miter lim="800000"/>
            <a:headEnd/>
            <a:tailEnd/>
          </a:ln>
        </p:spPr>
        <p:txBody>
          <a:bodyPr lIns="0" tIns="0" rIns="0" bIns="0"/>
          <a:lstStyle/>
          <a:p>
            <a:pPr>
              <a:lnSpc>
                <a:spcPts val="3200"/>
              </a:lnSpc>
              <a:spcBef>
                <a:spcPct val="0"/>
              </a:spcBef>
            </a:pPr>
            <a:endParaRPr lang="de-DE" sz="2400" b="1">
              <a:solidFill>
                <a:srgbClr val="4B93DC"/>
              </a:solidFill>
            </a:endParaRPr>
          </a:p>
        </p:txBody>
      </p:sp>
      <p:sp>
        <p:nvSpPr>
          <p:cNvPr id="30724" name="Content Placeholder 2"/>
          <p:cNvSpPr>
            <a:spLocks noGrp="1"/>
          </p:cNvSpPr>
          <p:nvPr>
            <p:ph idx="1"/>
          </p:nvPr>
        </p:nvSpPr>
        <p:spPr>
          <a:xfrm>
            <a:off x="635000" y="836712"/>
            <a:ext cx="7867650" cy="5047803"/>
          </a:xfrm>
        </p:spPr>
        <p:txBody>
          <a:bodyPr/>
          <a:lstStyle/>
          <a:p>
            <a:pPr eaLnBrk="1" hangingPunct="1"/>
            <a:r>
              <a:rPr lang="en-GB" sz="1600" dirty="0" smtClean="0">
                <a:ea typeface="MS PGothic" pitchFamily="34" charset="-128"/>
              </a:rPr>
              <a:t>Cold trap with </a:t>
            </a:r>
            <a:r>
              <a:rPr lang="en-GB" sz="1600" dirty="0" err="1" smtClean="0">
                <a:ea typeface="MS PGothic" pitchFamily="34" charset="-128"/>
              </a:rPr>
              <a:t>impinger</a:t>
            </a:r>
            <a:endParaRPr lang="en-GB" sz="1600" dirty="0" smtClean="0">
              <a:ea typeface="MS PGothic" pitchFamily="34" charset="-128"/>
            </a:endParaRPr>
          </a:p>
          <a:p>
            <a:pPr lvl="1" eaLnBrk="1" hangingPunct="1">
              <a:buFont typeface="Wingdings" pitchFamily="2" charset="2"/>
              <a:buChar char="Ø"/>
            </a:pPr>
            <a:r>
              <a:rPr lang="en-GB" sz="1600" dirty="0" smtClean="0">
                <a:ea typeface="MS PGothic" pitchFamily="34" charset="-128"/>
              </a:rPr>
              <a:t>Temp. :  -40 ~ 60C</a:t>
            </a:r>
          </a:p>
          <a:p>
            <a:pPr lvl="1" eaLnBrk="1" hangingPunct="1">
              <a:buFont typeface="Wingdings" pitchFamily="2" charset="2"/>
              <a:buChar char="Ø"/>
            </a:pPr>
            <a:r>
              <a:rPr lang="en-GB" sz="1600" dirty="0" smtClean="0">
                <a:ea typeface="MS PGothic" pitchFamily="34" charset="-128"/>
              </a:rPr>
              <a:t>Glass </a:t>
            </a:r>
            <a:r>
              <a:rPr lang="en-GB" sz="1600" dirty="0" err="1" smtClean="0">
                <a:ea typeface="MS PGothic" pitchFamily="34" charset="-128"/>
              </a:rPr>
              <a:t>impinger</a:t>
            </a:r>
            <a:endParaRPr lang="en-GB" sz="1600" dirty="0" smtClean="0">
              <a:ea typeface="MS PGothic" pitchFamily="34" charset="-128"/>
            </a:endParaRPr>
          </a:p>
          <a:p>
            <a:pPr eaLnBrk="1" hangingPunct="1"/>
            <a:endParaRPr lang="en-GB" sz="1600" dirty="0" smtClean="0">
              <a:ea typeface="MS PGothic" pitchFamily="34" charset="-128"/>
            </a:endParaRPr>
          </a:p>
          <a:p>
            <a:pPr eaLnBrk="1" hangingPunct="1"/>
            <a:r>
              <a:rPr lang="en-GB" sz="1600" dirty="0" smtClean="0">
                <a:ea typeface="MS PGothic" pitchFamily="34" charset="-128"/>
              </a:rPr>
              <a:t>Thermo-Electric Cooler </a:t>
            </a:r>
          </a:p>
          <a:p>
            <a:pPr lvl="1" eaLnBrk="1" hangingPunct="1">
              <a:buFont typeface="Wingdings" pitchFamily="2" charset="2"/>
              <a:buChar char="Ø"/>
            </a:pPr>
            <a:r>
              <a:rPr lang="en-GB" sz="1600" dirty="0" smtClean="0">
                <a:ea typeface="MS PGothic" pitchFamily="34" charset="-128"/>
              </a:rPr>
              <a:t>Temp. : -2C ~ +3C</a:t>
            </a:r>
          </a:p>
          <a:p>
            <a:pPr eaLnBrk="1" hangingPunct="1"/>
            <a:endParaRPr lang="en-GB" sz="1600" dirty="0" smtClean="0">
              <a:ea typeface="MS PGothic" pitchFamily="34" charset="-128"/>
            </a:endParaRPr>
          </a:p>
          <a:p>
            <a:pPr eaLnBrk="1" hangingPunct="1"/>
            <a:r>
              <a:rPr lang="en-GB" sz="1600" dirty="0" err="1" smtClean="0">
                <a:ea typeface="MS PGothic" pitchFamily="34" charset="-128"/>
              </a:rPr>
              <a:t>Nafion</a:t>
            </a:r>
            <a:r>
              <a:rPr lang="en-GB" sz="1600" dirty="0" smtClean="0">
                <a:ea typeface="MS PGothic" pitchFamily="34" charset="-128"/>
              </a:rPr>
              <a:t> Dryer</a:t>
            </a:r>
          </a:p>
          <a:p>
            <a:pPr lvl="1" eaLnBrk="1" hangingPunct="1">
              <a:buFont typeface="Wingdings" pitchFamily="2" charset="2"/>
              <a:buChar char="Ø"/>
            </a:pPr>
            <a:r>
              <a:rPr lang="en-GB" sz="1600" dirty="0" smtClean="0">
                <a:ea typeface="MS PGothic" pitchFamily="34" charset="-128"/>
              </a:rPr>
              <a:t>Membrane Filter</a:t>
            </a:r>
          </a:p>
          <a:p>
            <a:pPr eaLnBrk="1" hangingPunct="1"/>
            <a:endParaRPr lang="en-GB" sz="1600" dirty="0" smtClean="0">
              <a:ea typeface="MS PGothic" pitchFamily="34" charset="-128"/>
            </a:endParaRPr>
          </a:p>
          <a:p>
            <a:pPr eaLnBrk="1" hangingPunct="1"/>
            <a:r>
              <a:rPr lang="en-GB" sz="1600" dirty="0" smtClean="0">
                <a:ea typeface="MS PGothic" pitchFamily="34" charset="-128"/>
              </a:rPr>
              <a:t>Chemical Trap</a:t>
            </a:r>
          </a:p>
          <a:p>
            <a:pPr lvl="1" eaLnBrk="1" hangingPunct="1">
              <a:buFont typeface="Wingdings" pitchFamily="2" charset="2"/>
              <a:buChar char="Ø"/>
            </a:pPr>
            <a:r>
              <a:rPr lang="en-GB" sz="1600" dirty="0" smtClean="0">
                <a:ea typeface="MS PGothic" pitchFamily="34" charset="-128"/>
              </a:rPr>
              <a:t>Mg(ClO</a:t>
            </a:r>
            <a:r>
              <a:rPr lang="en-GB" sz="1600" baseline="-25000" dirty="0" smtClean="0">
                <a:ea typeface="MS PGothic" pitchFamily="34" charset="-128"/>
              </a:rPr>
              <a:t>4</a:t>
            </a:r>
            <a:r>
              <a:rPr lang="en-GB" sz="1600" dirty="0" smtClean="0">
                <a:ea typeface="MS PGothic" pitchFamily="34" charset="-128"/>
              </a:rPr>
              <a:t>)</a:t>
            </a:r>
            <a:r>
              <a:rPr lang="en-GB" sz="1600" baseline="-25000" dirty="0" smtClean="0">
                <a:ea typeface="MS PGothic" pitchFamily="34" charset="-128"/>
              </a:rPr>
              <a:t>2</a:t>
            </a:r>
          </a:p>
          <a:p>
            <a:pPr lvl="1" eaLnBrk="1" hangingPunct="1">
              <a:buFont typeface="Wingdings" pitchFamily="2" charset="2"/>
              <a:buChar char="Ø"/>
            </a:pPr>
            <a:r>
              <a:rPr lang="en-GB" sz="1600" dirty="0" err="1" smtClean="0">
                <a:ea typeface="MS PGothic" pitchFamily="34" charset="-128"/>
              </a:rPr>
              <a:t>Dryerite</a:t>
            </a:r>
            <a:endParaRPr lang="en-GB" sz="1600" dirty="0" smtClean="0">
              <a:ea typeface="MS PGothic" pitchFamily="34" charset="-128"/>
            </a:endParaRPr>
          </a:p>
          <a:p>
            <a:pPr lvl="1" eaLnBrk="1" hangingPunct="1">
              <a:buFont typeface="Wingdings" pitchFamily="2" charset="2"/>
              <a:buChar char="Ø"/>
            </a:pPr>
            <a:endParaRPr lang="en-GB" sz="1600" dirty="0" smtClean="0">
              <a:ea typeface="MS PGothic" pitchFamily="34" charset="-128"/>
            </a:endParaRPr>
          </a:p>
          <a:p>
            <a:pPr eaLnBrk="1" hangingPunct="1">
              <a:buFont typeface="Arial" pitchFamily="34" charset="0"/>
              <a:buChar char="•"/>
            </a:pPr>
            <a:r>
              <a:rPr lang="en-GB" sz="1600" dirty="0" smtClean="0">
                <a:ea typeface="MS PGothic" pitchFamily="34" charset="-128"/>
              </a:rPr>
              <a:t>TEC + </a:t>
            </a:r>
            <a:r>
              <a:rPr lang="en-GB" sz="1600" dirty="0" err="1" smtClean="0">
                <a:ea typeface="MS PGothic" pitchFamily="34" charset="-128"/>
              </a:rPr>
              <a:t>Nafion</a:t>
            </a:r>
            <a:r>
              <a:rPr lang="en-GB" sz="1600" dirty="0" smtClean="0">
                <a:ea typeface="MS PGothic" pitchFamily="34" charset="-128"/>
              </a:rPr>
              <a:t> Dryer + Chemical Trap</a:t>
            </a:r>
            <a:br>
              <a:rPr lang="en-GB" sz="1600" dirty="0" smtClean="0">
                <a:ea typeface="MS PGothic" pitchFamily="34" charset="-128"/>
              </a:rPr>
            </a:br>
            <a:endParaRPr lang="en-GB" sz="1600" dirty="0" smtClean="0">
              <a:ea typeface="MS PGothic" pitchFamily="34" charset="-128"/>
            </a:endParaRPr>
          </a:p>
        </p:txBody>
      </p:sp>
      <p:pic>
        <p:nvPicPr>
          <p:cNvPr id="54274" name="Picture 2" descr="http://s21.co.kr/news/upload/1315283337715.gif">
            <a:hlinkClick r:id="rId3"/>
          </p:cNvPr>
          <p:cNvPicPr>
            <a:picLocks noChangeAspect="1" noChangeArrowheads="1"/>
          </p:cNvPicPr>
          <p:nvPr/>
        </p:nvPicPr>
        <p:blipFill>
          <a:blip r:embed="rId4" cstate="print"/>
          <a:srcRect/>
          <a:stretch>
            <a:fillRect/>
          </a:stretch>
        </p:blipFill>
        <p:spPr bwMode="auto">
          <a:xfrm>
            <a:off x="3563888" y="1196752"/>
            <a:ext cx="2376264" cy="3905894"/>
          </a:xfrm>
          <a:prstGeom prst="rect">
            <a:avLst/>
          </a:prstGeom>
          <a:noFill/>
        </p:spPr>
      </p:pic>
      <p:pic>
        <p:nvPicPr>
          <p:cNvPr id="54278" name="Picture 6" descr="http://www.axisindia.in/images/axis_premapure_nafion_gas-02.gif">
            <a:hlinkClick r:id="rId5"/>
          </p:cNvPr>
          <p:cNvPicPr>
            <a:picLocks noChangeAspect="1" noChangeArrowheads="1"/>
          </p:cNvPicPr>
          <p:nvPr/>
        </p:nvPicPr>
        <p:blipFill>
          <a:blip r:embed="rId6" cstate="print"/>
          <a:srcRect/>
          <a:stretch>
            <a:fillRect/>
          </a:stretch>
        </p:blipFill>
        <p:spPr bwMode="auto">
          <a:xfrm>
            <a:off x="6232686" y="3645024"/>
            <a:ext cx="2299753" cy="1512168"/>
          </a:xfrm>
          <a:prstGeom prst="rect">
            <a:avLst/>
          </a:prstGeom>
          <a:noFill/>
        </p:spPr>
      </p:pic>
      <p:pic>
        <p:nvPicPr>
          <p:cNvPr id="54279" name="Picture 7"/>
          <p:cNvPicPr>
            <a:picLocks noChangeAspect="1" noChangeArrowheads="1"/>
          </p:cNvPicPr>
          <p:nvPr/>
        </p:nvPicPr>
        <p:blipFill>
          <a:blip r:embed="rId7" cstate="print"/>
          <a:srcRect/>
          <a:stretch>
            <a:fillRect/>
          </a:stretch>
        </p:blipFill>
        <p:spPr bwMode="auto">
          <a:xfrm>
            <a:off x="6516216" y="1052736"/>
            <a:ext cx="1190625" cy="1800225"/>
          </a:xfrm>
          <a:prstGeom prst="rect">
            <a:avLst/>
          </a:prstGeom>
          <a:noFill/>
          <a:ln w="9525">
            <a:noFill/>
            <a:miter lim="800000"/>
            <a:headEnd/>
            <a:tailEnd/>
          </a:ln>
        </p:spPr>
      </p:pic>
      <p:sp>
        <p:nvSpPr>
          <p:cNvPr id="8" name="TextBox 7"/>
          <p:cNvSpPr txBox="1"/>
          <p:nvPr/>
        </p:nvSpPr>
        <p:spPr>
          <a:xfrm>
            <a:off x="8820472" y="6534835"/>
            <a:ext cx="292068" cy="323165"/>
          </a:xfrm>
          <a:prstGeom prst="rect">
            <a:avLst/>
          </a:prstGeom>
          <a:noFill/>
        </p:spPr>
        <p:txBody>
          <a:bodyPr wrap="none" rtlCol="0">
            <a:spAutoFit/>
          </a:bodyPr>
          <a:lstStyle/>
          <a:p>
            <a:r>
              <a:rPr lang="en-US" altLang="ko-KR" dirty="0" smtClean="0"/>
              <a:t>3</a:t>
            </a:r>
            <a:endParaRPr lang="ko-KR"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제목 18"/>
          <p:cNvSpPr>
            <a:spLocks noGrp="1"/>
          </p:cNvSpPr>
          <p:nvPr>
            <p:ph type="title"/>
          </p:nvPr>
        </p:nvSpPr>
        <p:spPr/>
        <p:txBody>
          <a:bodyPr/>
          <a:lstStyle/>
          <a:p>
            <a:r>
              <a:rPr lang="en-US" altLang="ko-KR" dirty="0" smtClean="0"/>
              <a:t>Calibration System</a:t>
            </a:r>
            <a:endParaRPr lang="ko-KR" altLang="en-US" dirty="0"/>
          </a:p>
        </p:txBody>
      </p:sp>
      <p:pic>
        <p:nvPicPr>
          <p:cNvPr id="14340" name="Picture 5" descr="DSC03020"/>
          <p:cNvPicPr>
            <a:picLocks noChangeAspect="1" noChangeArrowheads="1"/>
          </p:cNvPicPr>
          <p:nvPr/>
        </p:nvPicPr>
        <p:blipFill>
          <a:blip r:embed="rId3" cstate="print"/>
          <a:srcRect l="5281" t="14536" r="1358" b="6177"/>
          <a:stretch>
            <a:fillRect/>
          </a:stretch>
        </p:blipFill>
        <p:spPr bwMode="auto">
          <a:xfrm>
            <a:off x="323850" y="1052736"/>
            <a:ext cx="4197350" cy="4752975"/>
          </a:xfrm>
          <a:prstGeom prst="rect">
            <a:avLst/>
          </a:prstGeom>
          <a:noFill/>
          <a:ln w="9525">
            <a:noFill/>
            <a:miter lim="800000"/>
            <a:headEnd/>
            <a:tailEnd/>
          </a:ln>
        </p:spPr>
      </p:pic>
      <p:sp>
        <p:nvSpPr>
          <p:cNvPr id="14341" name="Text Box 6"/>
          <p:cNvSpPr txBox="1">
            <a:spLocks noChangeArrowheads="1"/>
          </p:cNvSpPr>
          <p:nvPr/>
        </p:nvSpPr>
        <p:spPr bwMode="auto">
          <a:xfrm>
            <a:off x="4716463" y="778669"/>
            <a:ext cx="2952750" cy="346075"/>
          </a:xfrm>
          <a:prstGeom prst="rect">
            <a:avLst/>
          </a:prstGeom>
          <a:noFill/>
          <a:ln w="9525" algn="ctr">
            <a:solidFill>
              <a:srgbClr val="0000FF"/>
            </a:solidFill>
            <a:miter lim="800000"/>
            <a:headEnd/>
            <a:tailEnd/>
          </a:ln>
        </p:spPr>
        <p:txBody>
          <a:bodyPr>
            <a:spAutoFit/>
          </a:bodyPr>
          <a:lstStyle/>
          <a:p>
            <a:r>
              <a:rPr lang="en-US" altLang="ko-KR" dirty="0"/>
              <a:t>MFC &amp; Controller </a:t>
            </a:r>
          </a:p>
        </p:txBody>
      </p:sp>
      <p:sp>
        <p:nvSpPr>
          <p:cNvPr id="14342" name="Line 8"/>
          <p:cNvSpPr>
            <a:spLocks noChangeShapeType="1"/>
          </p:cNvSpPr>
          <p:nvPr/>
        </p:nvSpPr>
        <p:spPr bwMode="auto">
          <a:xfrm flipH="1">
            <a:off x="1839913" y="968375"/>
            <a:ext cx="720000" cy="756000"/>
          </a:xfrm>
          <a:prstGeom prst="line">
            <a:avLst/>
          </a:prstGeom>
          <a:noFill/>
          <a:ln w="9525">
            <a:solidFill>
              <a:srgbClr val="0000FF"/>
            </a:solidFill>
            <a:round/>
            <a:headEnd/>
            <a:tailEnd type="triangle" w="med" len="med"/>
          </a:ln>
        </p:spPr>
        <p:txBody>
          <a:bodyPr wrap="none" anchor="ctr"/>
          <a:lstStyle/>
          <a:p>
            <a:endParaRPr lang="ko-KR" altLang="en-US"/>
          </a:p>
        </p:txBody>
      </p:sp>
      <p:sp>
        <p:nvSpPr>
          <p:cNvPr id="14343" name="Line 9"/>
          <p:cNvSpPr>
            <a:spLocks noChangeShapeType="1"/>
          </p:cNvSpPr>
          <p:nvPr/>
        </p:nvSpPr>
        <p:spPr bwMode="auto">
          <a:xfrm>
            <a:off x="2555875" y="981075"/>
            <a:ext cx="2160588" cy="0"/>
          </a:xfrm>
          <a:prstGeom prst="line">
            <a:avLst/>
          </a:prstGeom>
          <a:noFill/>
          <a:ln w="9525">
            <a:solidFill>
              <a:srgbClr val="0000FF"/>
            </a:solidFill>
            <a:round/>
            <a:headEnd/>
            <a:tailEnd/>
          </a:ln>
        </p:spPr>
        <p:txBody>
          <a:bodyPr wrap="none" anchor="ctr"/>
          <a:lstStyle/>
          <a:p>
            <a:endParaRPr lang="ko-KR" altLang="en-US"/>
          </a:p>
        </p:txBody>
      </p:sp>
      <p:sp>
        <p:nvSpPr>
          <p:cNvPr id="14344" name="Line 10"/>
          <p:cNvSpPr>
            <a:spLocks noChangeShapeType="1"/>
          </p:cNvSpPr>
          <p:nvPr/>
        </p:nvSpPr>
        <p:spPr bwMode="auto">
          <a:xfrm flipH="1">
            <a:off x="1258888" y="981075"/>
            <a:ext cx="1296987" cy="3527425"/>
          </a:xfrm>
          <a:prstGeom prst="line">
            <a:avLst/>
          </a:prstGeom>
          <a:noFill/>
          <a:ln w="9525">
            <a:solidFill>
              <a:srgbClr val="0000FF"/>
            </a:solidFill>
            <a:round/>
            <a:headEnd/>
            <a:tailEnd type="triangle" w="med" len="med"/>
          </a:ln>
        </p:spPr>
        <p:txBody>
          <a:bodyPr wrap="none" anchor="ctr"/>
          <a:lstStyle/>
          <a:p>
            <a:endParaRPr lang="ko-KR" altLang="en-US"/>
          </a:p>
        </p:txBody>
      </p:sp>
      <p:sp>
        <p:nvSpPr>
          <p:cNvPr id="14345" name="Text Box 11"/>
          <p:cNvSpPr txBox="1">
            <a:spLocks noChangeArrowheads="1"/>
          </p:cNvSpPr>
          <p:nvPr/>
        </p:nvSpPr>
        <p:spPr bwMode="auto">
          <a:xfrm>
            <a:off x="4715594" y="3573016"/>
            <a:ext cx="2952750" cy="346075"/>
          </a:xfrm>
          <a:prstGeom prst="rect">
            <a:avLst/>
          </a:prstGeom>
          <a:noFill/>
          <a:ln w="9525" algn="ctr">
            <a:solidFill>
              <a:srgbClr val="FF33CC"/>
            </a:solidFill>
            <a:miter lim="800000"/>
            <a:headEnd/>
            <a:tailEnd/>
          </a:ln>
        </p:spPr>
        <p:txBody>
          <a:bodyPr>
            <a:spAutoFit/>
          </a:bodyPr>
          <a:lstStyle/>
          <a:p>
            <a:r>
              <a:rPr lang="en-US" altLang="ko-KR"/>
              <a:t>Multi Position Valve </a:t>
            </a:r>
          </a:p>
        </p:txBody>
      </p:sp>
      <p:sp>
        <p:nvSpPr>
          <p:cNvPr id="14346" name="Line 13"/>
          <p:cNvSpPr>
            <a:spLocks noChangeShapeType="1"/>
          </p:cNvSpPr>
          <p:nvPr/>
        </p:nvSpPr>
        <p:spPr bwMode="auto">
          <a:xfrm flipH="1" flipV="1">
            <a:off x="2987824" y="4293096"/>
            <a:ext cx="504056" cy="216024"/>
          </a:xfrm>
          <a:prstGeom prst="line">
            <a:avLst/>
          </a:prstGeom>
          <a:noFill/>
          <a:ln w="9525">
            <a:solidFill>
              <a:srgbClr val="FF33CC"/>
            </a:solidFill>
            <a:round/>
            <a:headEnd/>
            <a:tailEnd type="triangle" w="med" len="med"/>
          </a:ln>
        </p:spPr>
        <p:txBody>
          <a:bodyPr wrap="none" anchor="ctr"/>
          <a:lstStyle/>
          <a:p>
            <a:endParaRPr lang="ko-KR" altLang="en-US"/>
          </a:p>
        </p:txBody>
      </p:sp>
      <p:sp>
        <p:nvSpPr>
          <p:cNvPr id="14347" name="Line 14"/>
          <p:cNvSpPr>
            <a:spLocks noChangeShapeType="1"/>
          </p:cNvSpPr>
          <p:nvPr/>
        </p:nvSpPr>
        <p:spPr bwMode="auto">
          <a:xfrm flipH="1">
            <a:off x="2339974" y="4509120"/>
            <a:ext cx="1151905" cy="431180"/>
          </a:xfrm>
          <a:prstGeom prst="line">
            <a:avLst/>
          </a:prstGeom>
          <a:noFill/>
          <a:ln w="9525">
            <a:solidFill>
              <a:srgbClr val="FF33CC"/>
            </a:solidFill>
            <a:round/>
            <a:headEnd/>
            <a:tailEnd type="triangle" w="med" len="med"/>
          </a:ln>
        </p:spPr>
        <p:txBody>
          <a:bodyPr wrap="none" anchor="ctr"/>
          <a:lstStyle/>
          <a:p>
            <a:endParaRPr lang="ko-KR" altLang="en-US"/>
          </a:p>
        </p:txBody>
      </p:sp>
      <p:pic>
        <p:nvPicPr>
          <p:cNvPr id="14348" name="Picture 17"/>
          <p:cNvPicPr>
            <a:picLocks noChangeAspect="1" noChangeArrowheads="1"/>
          </p:cNvPicPr>
          <p:nvPr/>
        </p:nvPicPr>
        <p:blipFill>
          <a:blip r:embed="rId4" cstate="print"/>
          <a:srcRect/>
          <a:stretch>
            <a:fillRect/>
          </a:stretch>
        </p:blipFill>
        <p:spPr bwMode="auto">
          <a:xfrm>
            <a:off x="4716016" y="1772816"/>
            <a:ext cx="2016224" cy="1698965"/>
          </a:xfrm>
          <a:prstGeom prst="rect">
            <a:avLst/>
          </a:prstGeom>
          <a:noFill/>
          <a:ln w="9525" algn="ctr">
            <a:noFill/>
            <a:miter lim="800000"/>
            <a:headEnd/>
            <a:tailEnd/>
          </a:ln>
        </p:spPr>
      </p:pic>
      <p:pic>
        <p:nvPicPr>
          <p:cNvPr id="14349" name="Picture 18" descr="VCOM"/>
          <p:cNvPicPr>
            <a:picLocks noChangeAspect="1" noChangeArrowheads="1"/>
          </p:cNvPicPr>
          <p:nvPr/>
        </p:nvPicPr>
        <p:blipFill>
          <a:blip r:embed="rId5" cstate="print"/>
          <a:srcRect/>
          <a:stretch>
            <a:fillRect/>
          </a:stretch>
        </p:blipFill>
        <p:spPr bwMode="auto">
          <a:xfrm>
            <a:off x="4788024" y="4581128"/>
            <a:ext cx="2736726" cy="1550093"/>
          </a:xfrm>
          <a:prstGeom prst="rect">
            <a:avLst/>
          </a:prstGeom>
          <a:noFill/>
          <a:ln w="9525">
            <a:noFill/>
            <a:miter lim="800000"/>
            <a:headEnd/>
            <a:tailEnd/>
          </a:ln>
        </p:spPr>
      </p:pic>
      <p:sp>
        <p:nvSpPr>
          <p:cNvPr id="14350" name="Text Box 16"/>
          <p:cNvSpPr txBox="1">
            <a:spLocks noChangeArrowheads="1"/>
          </p:cNvSpPr>
          <p:nvPr/>
        </p:nvSpPr>
        <p:spPr bwMode="auto">
          <a:xfrm>
            <a:off x="4716463" y="1124744"/>
            <a:ext cx="2743059" cy="669414"/>
          </a:xfrm>
          <a:prstGeom prst="rect">
            <a:avLst/>
          </a:prstGeom>
          <a:noFill/>
          <a:ln w="9525" algn="ctr">
            <a:noFill/>
            <a:miter lim="800000"/>
            <a:headEnd/>
            <a:tailEnd/>
          </a:ln>
        </p:spPr>
        <p:txBody>
          <a:bodyPr wrap="none">
            <a:spAutoFit/>
          </a:bodyPr>
          <a:lstStyle/>
          <a:p>
            <a:pPr algn="l">
              <a:buFont typeface="Wingdings" pitchFamily="2" charset="2"/>
              <a:buChar char="Ø"/>
            </a:pPr>
            <a:r>
              <a:rPr lang="en-US" altLang="ko-KR" dirty="0"/>
              <a:t> </a:t>
            </a:r>
            <a:r>
              <a:rPr lang="en-US" altLang="ko-KR" dirty="0" smtClean="0"/>
              <a:t>Sample &amp; STD Flow setting</a:t>
            </a:r>
          </a:p>
          <a:p>
            <a:pPr algn="l">
              <a:buFont typeface="Wingdings" pitchFamily="2" charset="2"/>
              <a:buChar char="Ø"/>
            </a:pPr>
            <a:r>
              <a:rPr lang="en-US" altLang="ko-KR" dirty="0" smtClean="0"/>
              <a:t>Remote Control</a:t>
            </a:r>
            <a:endParaRPr lang="ko-KR" altLang="en-US" dirty="0"/>
          </a:p>
        </p:txBody>
      </p:sp>
      <p:sp>
        <p:nvSpPr>
          <p:cNvPr id="14351" name="Line 20"/>
          <p:cNvSpPr>
            <a:spLocks noChangeShapeType="1"/>
          </p:cNvSpPr>
          <p:nvPr/>
        </p:nvSpPr>
        <p:spPr bwMode="auto">
          <a:xfrm flipV="1">
            <a:off x="3491881" y="3789039"/>
            <a:ext cx="1152127" cy="720077"/>
          </a:xfrm>
          <a:prstGeom prst="line">
            <a:avLst/>
          </a:prstGeom>
          <a:noFill/>
          <a:ln w="9525">
            <a:solidFill>
              <a:srgbClr val="FF33CC"/>
            </a:solidFill>
            <a:round/>
            <a:headEnd/>
            <a:tailEnd/>
          </a:ln>
        </p:spPr>
        <p:txBody>
          <a:bodyPr wrap="none" anchor="ctr"/>
          <a:lstStyle/>
          <a:p>
            <a:endParaRPr lang="ko-KR" altLang="en-US"/>
          </a:p>
        </p:txBody>
      </p:sp>
      <p:sp>
        <p:nvSpPr>
          <p:cNvPr id="14352" name="Text Box 21"/>
          <p:cNvSpPr txBox="1">
            <a:spLocks noChangeArrowheads="1"/>
          </p:cNvSpPr>
          <p:nvPr/>
        </p:nvSpPr>
        <p:spPr bwMode="auto">
          <a:xfrm>
            <a:off x="4716463" y="3983722"/>
            <a:ext cx="3881191" cy="669414"/>
          </a:xfrm>
          <a:prstGeom prst="rect">
            <a:avLst/>
          </a:prstGeom>
          <a:noFill/>
          <a:ln w="9525" algn="ctr">
            <a:noFill/>
            <a:miter lim="800000"/>
            <a:headEnd/>
            <a:tailEnd/>
          </a:ln>
        </p:spPr>
        <p:txBody>
          <a:bodyPr wrap="none">
            <a:spAutoFit/>
          </a:bodyPr>
          <a:lstStyle/>
          <a:p>
            <a:pPr algn="l">
              <a:buFont typeface="Wingdings" pitchFamily="2" charset="2"/>
              <a:buChar char="Ø"/>
            </a:pPr>
            <a:r>
              <a:rPr lang="en-US" altLang="ko-KR" dirty="0"/>
              <a:t> </a:t>
            </a:r>
            <a:r>
              <a:rPr lang="en-US" altLang="ko-KR" dirty="0" smtClean="0"/>
              <a:t>Sample, Standard1, Standard2 switching</a:t>
            </a:r>
            <a:endParaRPr lang="ko-KR" altLang="en-US" dirty="0"/>
          </a:p>
          <a:p>
            <a:pPr algn="l">
              <a:buFont typeface="Wingdings" pitchFamily="2" charset="2"/>
              <a:buChar char="Ø"/>
            </a:pPr>
            <a:r>
              <a:rPr lang="ko-KR" altLang="en-US" dirty="0"/>
              <a:t> </a:t>
            </a:r>
            <a:r>
              <a:rPr lang="en-US" altLang="ko-KR" dirty="0" smtClean="0"/>
              <a:t>Remote control </a:t>
            </a:r>
            <a:endParaRPr lang="ko-KR" altLang="en-US" dirty="0"/>
          </a:p>
        </p:txBody>
      </p:sp>
      <p:sp>
        <p:nvSpPr>
          <p:cNvPr id="14353" name="Text Box 22"/>
          <p:cNvSpPr txBox="1">
            <a:spLocks noChangeArrowheads="1"/>
          </p:cNvSpPr>
          <p:nvPr/>
        </p:nvSpPr>
        <p:spPr bwMode="auto">
          <a:xfrm>
            <a:off x="6974656" y="2060848"/>
            <a:ext cx="1701800" cy="274638"/>
          </a:xfrm>
          <a:prstGeom prst="rect">
            <a:avLst/>
          </a:prstGeom>
          <a:noFill/>
          <a:ln w="9525" algn="ctr">
            <a:noFill/>
            <a:miter lim="800000"/>
            <a:headEnd/>
            <a:tailEnd/>
          </a:ln>
        </p:spPr>
        <p:txBody>
          <a:bodyPr wrap="none">
            <a:spAutoFit/>
          </a:bodyPr>
          <a:lstStyle/>
          <a:p>
            <a:r>
              <a:rPr lang="en-US" altLang="ko-KR" sz="1200" dirty="0"/>
              <a:t>MFC Control Program</a:t>
            </a:r>
          </a:p>
        </p:txBody>
      </p:sp>
      <p:sp>
        <p:nvSpPr>
          <p:cNvPr id="14354" name="Text Box 23"/>
          <p:cNvSpPr txBox="1">
            <a:spLocks noChangeArrowheads="1"/>
          </p:cNvSpPr>
          <p:nvPr/>
        </p:nvSpPr>
        <p:spPr bwMode="auto">
          <a:xfrm>
            <a:off x="7595741" y="5517232"/>
            <a:ext cx="1512763" cy="553998"/>
          </a:xfrm>
          <a:prstGeom prst="rect">
            <a:avLst/>
          </a:prstGeom>
          <a:noFill/>
          <a:ln w="9525" algn="ctr">
            <a:noFill/>
            <a:miter lim="800000"/>
            <a:headEnd/>
            <a:tailEnd/>
          </a:ln>
        </p:spPr>
        <p:txBody>
          <a:bodyPr wrap="square">
            <a:spAutoFit/>
          </a:bodyPr>
          <a:lstStyle/>
          <a:p>
            <a:r>
              <a:rPr lang="en-US" altLang="ko-KR" sz="1200" dirty="0"/>
              <a:t>MPV valve control</a:t>
            </a:r>
          </a:p>
          <a:p>
            <a:r>
              <a:rPr lang="en-US" altLang="ko-KR" sz="1200" dirty="0"/>
              <a:t>Program</a:t>
            </a:r>
          </a:p>
        </p:txBody>
      </p:sp>
      <p:sp>
        <p:nvSpPr>
          <p:cNvPr id="20" name="TextBox 19"/>
          <p:cNvSpPr txBox="1"/>
          <p:nvPr/>
        </p:nvSpPr>
        <p:spPr>
          <a:xfrm>
            <a:off x="1798611" y="2780928"/>
            <a:ext cx="2701381" cy="323165"/>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en-US" altLang="ko-KR" dirty="0" smtClean="0"/>
              <a:t>Remote Sample Flow Control</a:t>
            </a:r>
            <a:endParaRPr lang="ko-KR" altLang="en-US" dirty="0"/>
          </a:p>
        </p:txBody>
      </p:sp>
      <p:sp>
        <p:nvSpPr>
          <p:cNvPr id="21" name="TextBox 20"/>
          <p:cNvSpPr txBox="1"/>
          <p:nvPr/>
        </p:nvSpPr>
        <p:spPr>
          <a:xfrm>
            <a:off x="2232185" y="5157192"/>
            <a:ext cx="1835759" cy="323165"/>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en-US" altLang="ko-KR" dirty="0" smtClean="0"/>
              <a:t>Remote Calibration</a:t>
            </a:r>
            <a:endParaRPr lang="ko-KR" altLang="en-US" dirty="0"/>
          </a:p>
        </p:txBody>
      </p:sp>
      <p:sp>
        <p:nvSpPr>
          <p:cNvPr id="22" name="TextBox 21"/>
          <p:cNvSpPr txBox="1"/>
          <p:nvPr/>
        </p:nvSpPr>
        <p:spPr>
          <a:xfrm>
            <a:off x="8748464" y="6534835"/>
            <a:ext cx="399468" cy="323165"/>
          </a:xfrm>
          <a:prstGeom prst="rect">
            <a:avLst/>
          </a:prstGeom>
          <a:noFill/>
        </p:spPr>
        <p:txBody>
          <a:bodyPr wrap="none" rtlCol="0">
            <a:spAutoFit/>
          </a:bodyPr>
          <a:lstStyle/>
          <a:p>
            <a:r>
              <a:rPr lang="en-US" altLang="ko-KR" dirty="0" smtClean="0"/>
              <a:t>34</a:t>
            </a:r>
            <a:endParaRPr lang="ko-KR"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제목 12"/>
          <p:cNvSpPr>
            <a:spLocks noGrp="1"/>
          </p:cNvSpPr>
          <p:nvPr>
            <p:ph type="title"/>
          </p:nvPr>
        </p:nvSpPr>
        <p:spPr/>
        <p:txBody>
          <a:bodyPr/>
          <a:lstStyle/>
          <a:p>
            <a:r>
              <a:rPr lang="en-US" altLang="ko-KR" dirty="0" smtClean="0"/>
              <a:t>Remote Control Program </a:t>
            </a:r>
            <a:endParaRPr lang="ko-KR" altLang="en-US" dirty="0"/>
          </a:p>
        </p:txBody>
      </p:sp>
      <p:pic>
        <p:nvPicPr>
          <p:cNvPr id="16387" name="Picture 4"/>
          <p:cNvPicPr>
            <a:picLocks noChangeAspect="1" noChangeArrowheads="1"/>
          </p:cNvPicPr>
          <p:nvPr/>
        </p:nvPicPr>
        <p:blipFill>
          <a:blip r:embed="rId3" cstate="print"/>
          <a:srcRect/>
          <a:stretch>
            <a:fillRect/>
          </a:stretch>
        </p:blipFill>
        <p:spPr bwMode="auto">
          <a:xfrm>
            <a:off x="892175" y="1398588"/>
            <a:ext cx="7191375" cy="4322762"/>
          </a:xfrm>
          <a:prstGeom prst="rect">
            <a:avLst/>
          </a:prstGeom>
          <a:noFill/>
          <a:ln w="9525">
            <a:noFill/>
            <a:miter lim="800000"/>
            <a:headEnd/>
            <a:tailEnd/>
          </a:ln>
        </p:spPr>
      </p:pic>
      <p:sp>
        <p:nvSpPr>
          <p:cNvPr id="16388" name="Text Box 5"/>
          <p:cNvSpPr txBox="1">
            <a:spLocks noChangeArrowheads="1"/>
          </p:cNvSpPr>
          <p:nvPr/>
        </p:nvSpPr>
        <p:spPr bwMode="auto">
          <a:xfrm>
            <a:off x="5004792" y="5809133"/>
            <a:ext cx="1295400" cy="284163"/>
          </a:xfrm>
          <a:prstGeom prst="rect">
            <a:avLst/>
          </a:prstGeom>
          <a:noFill/>
          <a:ln w="9525">
            <a:solidFill>
              <a:schemeClr val="hlink"/>
            </a:solidFill>
            <a:miter lim="800000"/>
            <a:headEnd/>
            <a:tailEnd/>
          </a:ln>
        </p:spPr>
        <p:txBody>
          <a:bodyPr>
            <a:spAutoFit/>
          </a:bodyPr>
          <a:lstStyle/>
          <a:p>
            <a:pPr algn="l"/>
            <a:r>
              <a:rPr lang="en-US" altLang="ko-KR" sz="1200" b="1" dirty="0" smtClean="0">
                <a:latin typeface="굴림" pitchFamily="50" charset="-127"/>
                <a:ea typeface="굴림" pitchFamily="50" charset="-127"/>
              </a:rPr>
              <a:t>MPV Program</a:t>
            </a:r>
            <a:endParaRPr lang="ko-KR" altLang="en-US" sz="1200" b="1" dirty="0">
              <a:latin typeface="굴림" pitchFamily="50" charset="-127"/>
              <a:ea typeface="굴림" pitchFamily="50" charset="-127"/>
            </a:endParaRPr>
          </a:p>
        </p:txBody>
      </p:sp>
      <p:sp>
        <p:nvSpPr>
          <p:cNvPr id="16392" name="Text Box 10"/>
          <p:cNvSpPr txBox="1">
            <a:spLocks noChangeArrowheads="1"/>
          </p:cNvSpPr>
          <p:nvPr/>
        </p:nvSpPr>
        <p:spPr bwMode="auto">
          <a:xfrm>
            <a:off x="6443663" y="981075"/>
            <a:ext cx="1649811" cy="276999"/>
          </a:xfrm>
          <a:prstGeom prst="rect">
            <a:avLst/>
          </a:prstGeom>
          <a:noFill/>
          <a:ln w="9525">
            <a:solidFill>
              <a:schemeClr val="hlink"/>
            </a:solidFill>
            <a:miter lim="800000"/>
            <a:headEnd/>
            <a:tailEnd/>
          </a:ln>
        </p:spPr>
        <p:txBody>
          <a:bodyPr wrap="none">
            <a:spAutoFit/>
          </a:bodyPr>
          <a:lstStyle/>
          <a:p>
            <a:pPr algn="l"/>
            <a:r>
              <a:rPr lang="en-US" altLang="ko-KR" sz="1200" b="1" dirty="0" smtClean="0">
                <a:latin typeface="굴림" pitchFamily="50" charset="-127"/>
                <a:ea typeface="굴림" pitchFamily="50" charset="-127"/>
              </a:rPr>
              <a:t>Data Transformation</a:t>
            </a:r>
            <a:endParaRPr lang="ko-KR" altLang="en-US" sz="1200" b="1" dirty="0">
              <a:latin typeface="굴림" pitchFamily="50" charset="-127"/>
              <a:ea typeface="굴림" pitchFamily="50" charset="-127"/>
            </a:endParaRPr>
          </a:p>
        </p:txBody>
      </p:sp>
      <p:sp>
        <p:nvSpPr>
          <p:cNvPr id="16394" name="Text Box 12"/>
          <p:cNvSpPr txBox="1">
            <a:spLocks noChangeArrowheads="1"/>
          </p:cNvSpPr>
          <p:nvPr/>
        </p:nvSpPr>
        <p:spPr bwMode="auto">
          <a:xfrm>
            <a:off x="4356100" y="984250"/>
            <a:ext cx="1909497" cy="276999"/>
          </a:xfrm>
          <a:prstGeom prst="rect">
            <a:avLst/>
          </a:prstGeom>
          <a:noFill/>
          <a:ln w="9525">
            <a:solidFill>
              <a:schemeClr val="hlink"/>
            </a:solidFill>
            <a:miter lim="800000"/>
            <a:headEnd/>
            <a:tailEnd/>
          </a:ln>
        </p:spPr>
        <p:txBody>
          <a:bodyPr wrap="none">
            <a:spAutoFit/>
          </a:bodyPr>
          <a:lstStyle/>
          <a:p>
            <a:pPr algn="l"/>
            <a:r>
              <a:rPr lang="en-US" altLang="ko-KR" sz="1200" b="1" dirty="0" smtClean="0">
                <a:latin typeface="굴림" pitchFamily="50" charset="-127"/>
                <a:ea typeface="굴림" pitchFamily="50" charset="-127"/>
              </a:rPr>
              <a:t>CRDS &amp; MPV Monitoring</a:t>
            </a:r>
            <a:endParaRPr lang="ko-KR" altLang="en-US" sz="1200" b="1" dirty="0">
              <a:latin typeface="굴림" pitchFamily="50" charset="-127"/>
              <a:ea typeface="굴림" pitchFamily="50" charset="-127"/>
            </a:endParaRPr>
          </a:p>
        </p:txBody>
      </p:sp>
      <p:sp>
        <p:nvSpPr>
          <p:cNvPr id="16400" name="Text Box 18"/>
          <p:cNvSpPr txBox="1">
            <a:spLocks noChangeArrowheads="1"/>
          </p:cNvSpPr>
          <p:nvPr/>
        </p:nvSpPr>
        <p:spPr bwMode="auto">
          <a:xfrm>
            <a:off x="1979613" y="981075"/>
            <a:ext cx="1368251" cy="276999"/>
          </a:xfrm>
          <a:prstGeom prst="rect">
            <a:avLst/>
          </a:prstGeom>
          <a:noFill/>
          <a:ln w="9525">
            <a:solidFill>
              <a:schemeClr val="hlink"/>
            </a:solidFill>
            <a:miter lim="800000"/>
            <a:headEnd/>
            <a:tailEnd/>
          </a:ln>
        </p:spPr>
        <p:txBody>
          <a:bodyPr wrap="square">
            <a:spAutoFit/>
          </a:bodyPr>
          <a:lstStyle/>
          <a:p>
            <a:pPr algn="l"/>
            <a:r>
              <a:rPr lang="en-US" altLang="ko-KR" sz="1200" b="1" dirty="0" smtClean="0">
                <a:latin typeface="굴림" pitchFamily="50" charset="-127"/>
                <a:ea typeface="굴림" pitchFamily="50" charset="-127"/>
              </a:rPr>
              <a:t>CRDS Program </a:t>
            </a:r>
            <a:endParaRPr lang="en-US" altLang="ko-KR" sz="1200" b="1" dirty="0">
              <a:latin typeface="굴림" pitchFamily="50" charset="-127"/>
              <a:ea typeface="굴림" pitchFamily="50" charset="-127"/>
            </a:endParaRPr>
          </a:p>
        </p:txBody>
      </p:sp>
      <p:sp>
        <p:nvSpPr>
          <p:cNvPr id="16427" name="Line 48"/>
          <p:cNvSpPr>
            <a:spLocks noChangeShapeType="1"/>
          </p:cNvSpPr>
          <p:nvPr/>
        </p:nvSpPr>
        <p:spPr bwMode="auto">
          <a:xfrm>
            <a:off x="7020272" y="1282700"/>
            <a:ext cx="0" cy="520700"/>
          </a:xfrm>
          <a:prstGeom prst="line">
            <a:avLst/>
          </a:prstGeom>
          <a:noFill/>
          <a:ln w="28575">
            <a:solidFill>
              <a:schemeClr val="hlink"/>
            </a:solidFill>
            <a:round/>
            <a:headEnd/>
            <a:tailEnd type="triangle" w="med" len="med"/>
          </a:ln>
        </p:spPr>
        <p:txBody>
          <a:bodyPr/>
          <a:lstStyle/>
          <a:p>
            <a:endParaRPr lang="ko-KR" altLang="en-US"/>
          </a:p>
        </p:txBody>
      </p:sp>
      <p:sp>
        <p:nvSpPr>
          <p:cNvPr id="16428" name="Line 49"/>
          <p:cNvSpPr>
            <a:spLocks noChangeShapeType="1"/>
          </p:cNvSpPr>
          <p:nvPr/>
        </p:nvSpPr>
        <p:spPr bwMode="auto">
          <a:xfrm>
            <a:off x="5148064" y="1282700"/>
            <a:ext cx="0" cy="750888"/>
          </a:xfrm>
          <a:prstGeom prst="line">
            <a:avLst/>
          </a:prstGeom>
          <a:noFill/>
          <a:ln w="28575">
            <a:solidFill>
              <a:schemeClr val="hlink"/>
            </a:solidFill>
            <a:round/>
            <a:headEnd/>
            <a:tailEnd type="triangle" w="med" len="med"/>
          </a:ln>
        </p:spPr>
        <p:txBody>
          <a:bodyPr/>
          <a:lstStyle/>
          <a:p>
            <a:endParaRPr lang="ko-KR" altLang="en-US"/>
          </a:p>
        </p:txBody>
      </p:sp>
      <p:sp>
        <p:nvSpPr>
          <p:cNvPr id="16429" name="Line 50"/>
          <p:cNvSpPr>
            <a:spLocks noChangeShapeType="1"/>
          </p:cNvSpPr>
          <p:nvPr/>
        </p:nvSpPr>
        <p:spPr bwMode="auto">
          <a:xfrm>
            <a:off x="2771800" y="1282700"/>
            <a:ext cx="0" cy="925513"/>
          </a:xfrm>
          <a:prstGeom prst="line">
            <a:avLst/>
          </a:prstGeom>
          <a:noFill/>
          <a:ln w="28575">
            <a:solidFill>
              <a:schemeClr val="hlink"/>
            </a:solidFill>
            <a:round/>
            <a:headEnd/>
            <a:tailEnd type="triangle" w="med" len="med"/>
          </a:ln>
        </p:spPr>
        <p:txBody>
          <a:bodyPr/>
          <a:lstStyle/>
          <a:p>
            <a:endParaRPr lang="ko-KR" altLang="en-US"/>
          </a:p>
        </p:txBody>
      </p:sp>
      <p:sp>
        <p:nvSpPr>
          <p:cNvPr id="16431" name="Line 52"/>
          <p:cNvSpPr>
            <a:spLocks noChangeShapeType="1"/>
          </p:cNvSpPr>
          <p:nvPr/>
        </p:nvSpPr>
        <p:spPr bwMode="auto">
          <a:xfrm flipH="1" flipV="1">
            <a:off x="5652120" y="4437112"/>
            <a:ext cx="28500" cy="1331118"/>
          </a:xfrm>
          <a:prstGeom prst="line">
            <a:avLst/>
          </a:prstGeom>
          <a:noFill/>
          <a:ln w="28575">
            <a:solidFill>
              <a:schemeClr val="hlink"/>
            </a:solidFill>
            <a:round/>
            <a:headEnd/>
            <a:tailEnd type="triangle" w="med" len="med"/>
          </a:ln>
        </p:spPr>
        <p:txBody>
          <a:bodyPr/>
          <a:lstStyle/>
          <a:p>
            <a:endParaRPr lang="ko-KR" altLang="en-US"/>
          </a:p>
        </p:txBody>
      </p:sp>
      <p:sp>
        <p:nvSpPr>
          <p:cNvPr id="14" name="TextBox 13"/>
          <p:cNvSpPr txBox="1"/>
          <p:nvPr/>
        </p:nvSpPr>
        <p:spPr>
          <a:xfrm>
            <a:off x="8748464" y="6534835"/>
            <a:ext cx="399468" cy="323165"/>
          </a:xfrm>
          <a:prstGeom prst="rect">
            <a:avLst/>
          </a:prstGeom>
          <a:noFill/>
        </p:spPr>
        <p:txBody>
          <a:bodyPr wrap="none" rtlCol="0">
            <a:spAutoFit/>
          </a:bodyPr>
          <a:lstStyle/>
          <a:p>
            <a:r>
              <a:rPr lang="en-US" altLang="ko-KR" dirty="0" smtClean="0"/>
              <a:t>35</a:t>
            </a:r>
            <a:endParaRPr lang="ko-KR" alt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txBox="1">
            <a:spLocks/>
          </p:cNvSpPr>
          <p:nvPr/>
        </p:nvSpPr>
        <p:spPr bwMode="auto">
          <a:xfrm>
            <a:off x="635000" y="476250"/>
            <a:ext cx="7869238" cy="314325"/>
          </a:xfrm>
          <a:prstGeom prst="rect">
            <a:avLst/>
          </a:prstGeom>
          <a:noFill/>
          <a:ln w="9525">
            <a:noFill/>
            <a:miter lim="800000"/>
            <a:headEnd/>
            <a:tailEnd/>
          </a:ln>
        </p:spPr>
        <p:txBody>
          <a:bodyPr lIns="0" tIns="0" rIns="0" bIns="0" anchor="ctr"/>
          <a:lstStyle/>
          <a:p>
            <a:pPr>
              <a:lnSpc>
                <a:spcPts val="3200"/>
              </a:lnSpc>
              <a:spcBef>
                <a:spcPct val="0"/>
              </a:spcBef>
            </a:pPr>
            <a:r>
              <a:rPr lang="de-DE" sz="2000" b="1" dirty="0" smtClean="0">
                <a:solidFill>
                  <a:schemeClr val="tx2"/>
                </a:solidFill>
              </a:rPr>
              <a:t>Conclusion</a:t>
            </a:r>
            <a:endParaRPr lang="de-DE" sz="2000" b="1" dirty="0">
              <a:solidFill>
                <a:schemeClr val="tx2"/>
              </a:solidFill>
            </a:endParaRPr>
          </a:p>
        </p:txBody>
      </p:sp>
      <p:sp>
        <p:nvSpPr>
          <p:cNvPr id="25603" name="Content Placeholder 2"/>
          <p:cNvSpPr>
            <a:spLocks noGrp="1"/>
          </p:cNvSpPr>
          <p:nvPr>
            <p:ph idx="1"/>
          </p:nvPr>
        </p:nvSpPr>
        <p:spPr>
          <a:xfrm>
            <a:off x="635000" y="980728"/>
            <a:ext cx="7867650" cy="5112568"/>
          </a:xfrm>
        </p:spPr>
        <p:txBody>
          <a:bodyPr/>
          <a:lstStyle/>
          <a:p>
            <a:r>
              <a:rPr lang="en-US" altLang="ko-KR" sz="1600" kern="1200" dirty="0" smtClean="0">
                <a:latin typeface="Arial" charset="0"/>
                <a:ea typeface="Arial" pitchFamily="-1" charset="0"/>
                <a:cs typeface="Arial" charset="0"/>
              </a:rPr>
              <a:t>We developed the cold trap type dehumidification system . It can remove moisture continuously without maintenance.</a:t>
            </a:r>
          </a:p>
          <a:p>
            <a:pPr latinLnBrk="1"/>
            <a:endParaRPr lang="en-US" altLang="ko-KR" sz="1600" dirty="0" smtClean="0">
              <a:solidFill>
                <a:schemeClr val="tx1"/>
              </a:solidFill>
              <a:latin typeface="+mn-lt"/>
              <a:ea typeface="+mn-ea"/>
              <a:cs typeface="+mn-cs"/>
            </a:endParaRPr>
          </a:p>
          <a:p>
            <a:pPr latinLnBrk="1"/>
            <a:r>
              <a:rPr lang="en-US" altLang="ko-KR" sz="1600" dirty="0" smtClean="0"/>
              <a:t>This system is working </a:t>
            </a:r>
            <a:r>
              <a:rPr lang="en-US" altLang="ko-KR" sz="1600" dirty="0" smtClean="0"/>
              <a:t>well in Korea </a:t>
            </a:r>
            <a:r>
              <a:rPr lang="en-US" altLang="ko-KR" sz="1600" dirty="0" smtClean="0"/>
              <a:t>Global Atmosphere Watch </a:t>
            </a:r>
            <a:r>
              <a:rPr lang="en-US" altLang="ko-KR" sz="1600" dirty="0" smtClean="0"/>
              <a:t>Stations.</a:t>
            </a:r>
            <a:endParaRPr lang="ko-KR" altLang="ko-KR" sz="1600" dirty="0" smtClean="0">
              <a:solidFill>
                <a:schemeClr val="tx1"/>
              </a:solidFill>
              <a:latin typeface="+mn-lt"/>
              <a:ea typeface="+mn-ea"/>
              <a:cs typeface="+mn-cs"/>
            </a:endParaRPr>
          </a:p>
          <a:p>
            <a:pPr latinLnBrk="1"/>
            <a:endParaRPr lang="ko-KR" altLang="ko-KR" sz="1600" dirty="0" smtClean="0">
              <a:solidFill>
                <a:schemeClr val="tx1"/>
              </a:solidFill>
              <a:latin typeface="+mn-lt"/>
              <a:ea typeface="+mn-ea"/>
              <a:cs typeface="+mn-cs"/>
            </a:endParaRPr>
          </a:p>
          <a:p>
            <a:pPr latinLnBrk="1"/>
            <a:r>
              <a:rPr lang="en-US" altLang="ko-KR" sz="1600" dirty="0" smtClean="0"/>
              <a:t>We constructed the remote control GHG analysis system in the </a:t>
            </a:r>
            <a:r>
              <a:rPr lang="en-US" altLang="ko-KR" sz="1600" dirty="0" smtClean="0"/>
              <a:t>remote stations like islands. </a:t>
            </a:r>
            <a:endParaRPr lang="en-US" altLang="ko-KR" sz="1600" dirty="0" smtClean="0"/>
          </a:p>
          <a:p>
            <a:pPr latinLnBrk="1"/>
            <a:endParaRPr lang="en-US" altLang="ko-KR" sz="1600" dirty="0" smtClean="0">
              <a:solidFill>
                <a:schemeClr val="tx1"/>
              </a:solidFill>
              <a:latin typeface="+mn-lt"/>
              <a:ea typeface="+mn-ea"/>
              <a:cs typeface="+mn-cs"/>
            </a:endParaRPr>
          </a:p>
          <a:p>
            <a:pPr marL="269875" lvl="1" indent="-269875" latinLnBrk="1">
              <a:buFontTx/>
              <a:buChar char="•"/>
            </a:pPr>
            <a:r>
              <a:rPr lang="en-US" altLang="ko-KR" sz="1600" dirty="0" smtClean="0"/>
              <a:t>The cold trap type dehumidification system can remove moisture in the air sample continuously without any maintenance and operator. </a:t>
            </a:r>
          </a:p>
          <a:p>
            <a:pPr latinLnBrk="1"/>
            <a:endParaRPr lang="ko-KR" altLang="ko-KR" sz="1600" dirty="0" smtClean="0">
              <a:solidFill>
                <a:schemeClr val="tx1"/>
              </a:solidFill>
              <a:latin typeface="+mn-lt"/>
              <a:ea typeface="+mn-ea"/>
              <a:cs typeface="+mn-cs"/>
            </a:endParaRPr>
          </a:p>
        </p:txBody>
      </p:sp>
      <p:sp>
        <p:nvSpPr>
          <p:cNvPr id="4" name="TextBox 3"/>
          <p:cNvSpPr txBox="1"/>
          <p:nvPr/>
        </p:nvSpPr>
        <p:spPr>
          <a:xfrm>
            <a:off x="8748464" y="6534835"/>
            <a:ext cx="399468" cy="323165"/>
          </a:xfrm>
          <a:prstGeom prst="rect">
            <a:avLst/>
          </a:prstGeom>
          <a:noFill/>
        </p:spPr>
        <p:txBody>
          <a:bodyPr wrap="none" rtlCol="0">
            <a:spAutoFit/>
          </a:bodyPr>
          <a:lstStyle/>
          <a:p>
            <a:r>
              <a:rPr lang="en-US" altLang="ko-KR" dirty="0" smtClean="0"/>
              <a:t>40</a:t>
            </a:r>
            <a:endParaRPr lang="ko-KR"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ctrTitle"/>
          </p:nvPr>
        </p:nvSpPr>
        <p:spPr/>
        <p:txBody>
          <a:bodyPr/>
          <a:lstStyle/>
          <a:p>
            <a:pPr algn="ctr"/>
            <a:r>
              <a:rPr lang="en-US" altLang="ko-KR" dirty="0" err="1" smtClean="0"/>
              <a:t>GnL</a:t>
            </a:r>
            <a:r>
              <a:rPr lang="en-US" altLang="ko-KR" dirty="0" smtClean="0"/>
              <a:t> Products</a:t>
            </a:r>
            <a:endParaRPr lang="ko-KR"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ChangeArrowheads="1"/>
          </p:cNvSpPr>
          <p:nvPr/>
        </p:nvSpPr>
        <p:spPr bwMode="auto">
          <a:xfrm>
            <a:off x="4283968" y="980728"/>
            <a:ext cx="4860032" cy="4608512"/>
          </a:xfrm>
          <a:prstGeom prst="rect">
            <a:avLst/>
          </a:prstGeom>
          <a:noFill/>
          <a:ln w="9525">
            <a:noFill/>
            <a:miter lim="800000"/>
            <a:headEnd/>
            <a:tailEnd/>
          </a:ln>
        </p:spPr>
        <p:txBody>
          <a:bodyPr lIns="92075" tIns="46038" rIns="92075" bIns="46038"/>
          <a:lstStyle/>
          <a:p>
            <a:pPr marL="342900" indent="-342900">
              <a:spcBef>
                <a:spcPct val="20000"/>
              </a:spcBef>
              <a:buFont typeface="Wingdings" pitchFamily="2" charset="2"/>
              <a:buChar char="v"/>
            </a:pPr>
            <a:r>
              <a:rPr lang="en-GB" altLang="ko-KR" sz="2400" dirty="0" smtClean="0">
                <a:latin typeface="Tahoma" pitchFamily="34" charset="0"/>
                <a:ea typeface="굴림" charset="-127"/>
              </a:rPr>
              <a:t>Cold Trap temp. :</a:t>
            </a:r>
            <a:r>
              <a:rPr lang="ko-KR" altLang="en-US" sz="2400" dirty="0" smtClean="0">
                <a:latin typeface="Tahoma" pitchFamily="34" charset="0"/>
                <a:ea typeface="굴림" charset="-127"/>
              </a:rPr>
              <a:t> </a:t>
            </a:r>
            <a:r>
              <a:rPr lang="en-US" altLang="ko-KR" sz="2400" dirty="0" smtClean="0">
                <a:solidFill>
                  <a:srgbClr val="FF0000"/>
                </a:solidFill>
                <a:latin typeface="Tahoma" pitchFamily="34" charset="0"/>
                <a:ea typeface="굴림" charset="-127"/>
              </a:rPr>
              <a:t>~ </a:t>
            </a:r>
            <a:r>
              <a:rPr lang="en-GB" altLang="ko-KR" sz="2400" dirty="0" smtClean="0">
                <a:solidFill>
                  <a:srgbClr val="FF0000"/>
                </a:solidFill>
                <a:latin typeface="Tahoma" pitchFamily="34" charset="0"/>
                <a:ea typeface="굴림" charset="-127"/>
              </a:rPr>
              <a:t>- 90 </a:t>
            </a:r>
            <a:r>
              <a:rPr lang="en-GB" altLang="ko-KR" sz="2400" dirty="0" smtClean="0">
                <a:solidFill>
                  <a:srgbClr val="FF0000"/>
                </a:solidFill>
                <a:latin typeface="맑은 고딕"/>
                <a:ea typeface="맑은 고딕"/>
              </a:rPr>
              <a:t>℃</a:t>
            </a:r>
            <a:endParaRPr lang="en-GB" altLang="ko-KR" sz="2400" dirty="0" smtClean="0">
              <a:solidFill>
                <a:srgbClr val="FF0000"/>
              </a:solidFill>
              <a:latin typeface="Tahoma" pitchFamily="34" charset="0"/>
              <a:ea typeface="굴림" charset="-127"/>
            </a:endParaRPr>
          </a:p>
          <a:p>
            <a:pPr marL="342900" indent="-342900">
              <a:spcBef>
                <a:spcPct val="20000"/>
              </a:spcBef>
              <a:buFont typeface="Wingdings" pitchFamily="2" charset="2"/>
              <a:buChar char="v"/>
            </a:pPr>
            <a:r>
              <a:rPr lang="en-US" altLang="ko-KR" sz="2400" dirty="0" smtClean="0">
                <a:latin typeface="Tahoma" pitchFamily="34" charset="0"/>
                <a:ea typeface="굴림" charset="-127"/>
              </a:rPr>
              <a:t>Dehumidification Capacity </a:t>
            </a:r>
          </a:p>
          <a:p>
            <a:pPr>
              <a:spcBef>
                <a:spcPct val="20000"/>
              </a:spcBef>
            </a:pPr>
            <a:r>
              <a:rPr lang="en-US" altLang="ko-KR" sz="2400" dirty="0" smtClean="0">
                <a:latin typeface="Tahoma" pitchFamily="34" charset="0"/>
                <a:ea typeface="굴림" charset="-127"/>
              </a:rPr>
              <a:t>   : </a:t>
            </a:r>
            <a:r>
              <a:rPr lang="en-US" altLang="ko-KR" sz="2400" dirty="0" smtClean="0">
                <a:solidFill>
                  <a:srgbClr val="FF0000"/>
                </a:solidFill>
                <a:latin typeface="Tahoma" pitchFamily="34" charset="0"/>
                <a:ea typeface="굴림" charset="-127"/>
              </a:rPr>
              <a:t>10 L (Max 20L)</a:t>
            </a:r>
          </a:p>
          <a:p>
            <a:pPr marL="342900" indent="-342900">
              <a:spcBef>
                <a:spcPct val="20000"/>
              </a:spcBef>
              <a:buFont typeface="Wingdings" pitchFamily="2" charset="2"/>
              <a:buChar char="v"/>
            </a:pPr>
            <a:r>
              <a:rPr lang="en-US" altLang="ko-KR" sz="2400" dirty="0" smtClean="0">
                <a:latin typeface="Tahoma" pitchFamily="34" charset="0"/>
                <a:ea typeface="굴림" charset="-127"/>
              </a:rPr>
              <a:t>Dehumidification efficiency</a:t>
            </a:r>
          </a:p>
          <a:p>
            <a:pPr>
              <a:spcBef>
                <a:spcPct val="20000"/>
              </a:spcBef>
            </a:pPr>
            <a:r>
              <a:rPr lang="en-US" altLang="ko-KR" sz="2400" dirty="0" smtClean="0">
                <a:latin typeface="Tahoma" pitchFamily="34" charset="0"/>
                <a:ea typeface="굴림" charset="-127"/>
              </a:rPr>
              <a:t>   : </a:t>
            </a:r>
            <a:r>
              <a:rPr lang="en-US" altLang="ko-KR" sz="2400" dirty="0" smtClean="0">
                <a:solidFill>
                  <a:srgbClr val="FF0000"/>
                </a:solidFill>
                <a:latin typeface="Tahoma" pitchFamily="34" charset="0"/>
                <a:ea typeface="굴림" charset="-127"/>
              </a:rPr>
              <a:t>50 ppm @ 10 L</a:t>
            </a:r>
          </a:p>
          <a:p>
            <a:pPr marL="342900" indent="-342900">
              <a:spcBef>
                <a:spcPct val="20000"/>
              </a:spcBef>
              <a:buFont typeface="Wingdings" pitchFamily="2" charset="2"/>
              <a:buChar char="v"/>
            </a:pPr>
            <a:r>
              <a:rPr lang="en-GB" altLang="ko-KR" sz="2400" dirty="0" smtClean="0">
                <a:latin typeface="Tahoma" pitchFamily="34" charset="0"/>
                <a:ea typeface="굴림" charset="-127"/>
              </a:rPr>
              <a:t>Dimension </a:t>
            </a:r>
          </a:p>
          <a:p>
            <a:pPr>
              <a:spcBef>
                <a:spcPct val="20000"/>
              </a:spcBef>
            </a:pPr>
            <a:r>
              <a:rPr lang="en-GB" altLang="ko-KR" sz="2400" dirty="0">
                <a:latin typeface="Tahoma" pitchFamily="34" charset="0"/>
                <a:ea typeface="굴림" charset="-127"/>
              </a:rPr>
              <a:t> </a:t>
            </a:r>
            <a:r>
              <a:rPr lang="en-GB" altLang="ko-KR" sz="2400" dirty="0" smtClean="0">
                <a:latin typeface="Tahoma" pitchFamily="34" charset="0"/>
                <a:ea typeface="굴림" charset="-127"/>
              </a:rPr>
              <a:t>  : </a:t>
            </a:r>
            <a:r>
              <a:rPr lang="en-GB" altLang="ko-KR" sz="2400" dirty="0" smtClean="0">
                <a:solidFill>
                  <a:srgbClr val="FF0000"/>
                </a:solidFill>
                <a:latin typeface="Tahoma" pitchFamily="34" charset="0"/>
                <a:ea typeface="굴림" charset="-127"/>
              </a:rPr>
              <a:t>700mm </a:t>
            </a:r>
            <a:r>
              <a:rPr lang="en-GB" altLang="ko-KR" sz="2400" dirty="0" smtClean="0">
                <a:solidFill>
                  <a:srgbClr val="FF0000"/>
                </a:solidFill>
              </a:rPr>
              <a:t>Ⅹ 490mm</a:t>
            </a:r>
            <a:r>
              <a:rPr lang="en-GB" altLang="ko-KR" sz="2400" dirty="0" smtClean="0">
                <a:solidFill>
                  <a:srgbClr val="FF0000"/>
                </a:solidFill>
                <a:latin typeface="Tahoma" pitchFamily="34" charset="0"/>
                <a:ea typeface="굴림" charset="-127"/>
              </a:rPr>
              <a:t> </a:t>
            </a:r>
            <a:r>
              <a:rPr lang="en-GB" altLang="ko-KR" sz="2400" dirty="0">
                <a:solidFill>
                  <a:srgbClr val="FF0000"/>
                </a:solidFill>
              </a:rPr>
              <a:t>Ⅹ</a:t>
            </a:r>
            <a:r>
              <a:rPr lang="en-GB" altLang="ko-KR" sz="2400" dirty="0">
                <a:solidFill>
                  <a:srgbClr val="FF0000"/>
                </a:solidFill>
                <a:latin typeface="Tahoma" pitchFamily="34" charset="0"/>
                <a:ea typeface="굴림" charset="-127"/>
              </a:rPr>
              <a:t> </a:t>
            </a:r>
            <a:r>
              <a:rPr lang="en-GB" altLang="ko-KR" sz="2400" dirty="0" smtClean="0">
                <a:solidFill>
                  <a:srgbClr val="FF0000"/>
                </a:solidFill>
                <a:latin typeface="Tahoma" pitchFamily="34" charset="0"/>
                <a:ea typeface="굴림" charset="-127"/>
              </a:rPr>
              <a:t>750mm</a:t>
            </a:r>
            <a:endParaRPr lang="en-GB" altLang="ko-KR" sz="2400" dirty="0">
              <a:solidFill>
                <a:srgbClr val="FF0000"/>
              </a:solidFill>
              <a:latin typeface="Tahoma" pitchFamily="34" charset="0"/>
              <a:ea typeface="굴림" charset="-127"/>
            </a:endParaRPr>
          </a:p>
          <a:p>
            <a:pPr marL="342900" indent="-342900">
              <a:spcBef>
                <a:spcPct val="20000"/>
              </a:spcBef>
              <a:buFont typeface="Wingdings" pitchFamily="2" charset="2"/>
              <a:buChar char="v"/>
            </a:pPr>
            <a:r>
              <a:rPr lang="en-US" altLang="ko-KR" sz="2400" dirty="0" smtClean="0">
                <a:latin typeface="Tahoma" pitchFamily="34" charset="0"/>
                <a:ea typeface="굴림" charset="-127"/>
              </a:rPr>
              <a:t>Weight : </a:t>
            </a:r>
            <a:r>
              <a:rPr lang="en-US" altLang="ko-KR" sz="2400" dirty="0" smtClean="0">
                <a:solidFill>
                  <a:srgbClr val="FF0000"/>
                </a:solidFill>
                <a:latin typeface="Tahoma" pitchFamily="34" charset="0"/>
                <a:ea typeface="굴림" charset="-127"/>
              </a:rPr>
              <a:t>110 kg</a:t>
            </a:r>
          </a:p>
          <a:p>
            <a:pPr marL="342900" indent="-342900">
              <a:spcBef>
                <a:spcPct val="20000"/>
              </a:spcBef>
              <a:buFont typeface="Wingdings" pitchFamily="2" charset="2"/>
              <a:buChar char="v"/>
            </a:pPr>
            <a:r>
              <a:rPr lang="en-US" altLang="ko-KR" sz="2400" dirty="0" smtClean="0">
                <a:latin typeface="Tahoma" pitchFamily="34" charset="0"/>
                <a:ea typeface="굴림" charset="-127"/>
              </a:rPr>
              <a:t>Available gas analyzer</a:t>
            </a:r>
          </a:p>
          <a:p>
            <a:pPr>
              <a:spcBef>
                <a:spcPct val="20000"/>
              </a:spcBef>
            </a:pPr>
            <a:r>
              <a:rPr lang="en-US" altLang="ko-KR" sz="2400" dirty="0">
                <a:latin typeface="Tahoma" pitchFamily="34" charset="0"/>
                <a:ea typeface="굴림" charset="-127"/>
              </a:rPr>
              <a:t> </a:t>
            </a:r>
            <a:r>
              <a:rPr lang="en-US" altLang="ko-KR" sz="2400" dirty="0" smtClean="0">
                <a:latin typeface="Tahoma" pitchFamily="34" charset="0"/>
                <a:ea typeface="굴림" charset="-127"/>
              </a:rPr>
              <a:t>  : </a:t>
            </a:r>
            <a:r>
              <a:rPr lang="en-US" altLang="ko-KR" sz="2400" dirty="0" smtClean="0">
                <a:solidFill>
                  <a:srgbClr val="FF0000"/>
                </a:solidFill>
                <a:latin typeface="Tahoma" pitchFamily="34" charset="0"/>
                <a:ea typeface="굴림" charset="-127"/>
              </a:rPr>
              <a:t>GC, NDIR, CRDS …</a:t>
            </a:r>
            <a:endParaRPr lang="en-GB" altLang="ko-KR" sz="2400" dirty="0">
              <a:solidFill>
                <a:srgbClr val="FF0000"/>
              </a:solidFill>
              <a:latin typeface="Tahoma" pitchFamily="34" charset="0"/>
              <a:ea typeface="굴림" charset="-127"/>
            </a:endParaRPr>
          </a:p>
          <a:p>
            <a:pPr marL="342900" indent="-342900">
              <a:spcBef>
                <a:spcPct val="20000"/>
              </a:spcBef>
              <a:buFont typeface="Wingdings" pitchFamily="2" charset="2"/>
              <a:buChar char="v"/>
            </a:pPr>
            <a:endParaRPr lang="en-US" altLang="ko-KR" sz="2400" dirty="0" smtClean="0">
              <a:solidFill>
                <a:srgbClr val="FF0000"/>
              </a:solidFill>
              <a:latin typeface="Tahoma" pitchFamily="34" charset="0"/>
              <a:ea typeface="굴림" charset="-127"/>
            </a:endParaRPr>
          </a:p>
          <a:p>
            <a:pPr marL="342900" indent="-342900">
              <a:spcBef>
                <a:spcPct val="20000"/>
              </a:spcBef>
              <a:buFont typeface="Wingdings" pitchFamily="2" charset="2"/>
              <a:buChar char="v"/>
            </a:pPr>
            <a:endParaRPr lang="en-US" altLang="ko-KR" sz="2400" dirty="0">
              <a:solidFill>
                <a:srgbClr val="FF0000"/>
              </a:solidFill>
              <a:latin typeface="Tahoma" pitchFamily="34" charset="0"/>
              <a:ea typeface="굴림" charset="-127"/>
            </a:endParaRPr>
          </a:p>
        </p:txBody>
      </p:sp>
      <p:pic>
        <p:nvPicPr>
          <p:cNvPr id="11" name="그림 10"/>
          <p:cNvPicPr>
            <a:picLocks noChangeAspect="1"/>
          </p:cNvPicPr>
          <p:nvPr/>
        </p:nvPicPr>
        <p:blipFill rotWithShape="1">
          <a:blip r:embed="rId3" cstate="print">
            <a:extLst>
              <a:ext uri="{28A0092B-C50C-407E-A947-70E740481C1C}">
                <a14:useLocalDpi xmlns="" xmlns:a14="http://schemas.microsoft.com/office/drawing/2010/main" val="0"/>
              </a:ext>
            </a:extLst>
          </a:blip>
          <a:srcRect b="24782"/>
          <a:stretch/>
        </p:blipFill>
        <p:spPr>
          <a:xfrm>
            <a:off x="7586474" y="6088897"/>
            <a:ext cx="1549465" cy="766673"/>
          </a:xfrm>
          <a:prstGeom prst="rect">
            <a:avLst/>
          </a:prstGeom>
        </p:spPr>
      </p:pic>
      <p:sp>
        <p:nvSpPr>
          <p:cNvPr id="6" name="제목 5"/>
          <p:cNvSpPr>
            <a:spLocks noGrp="1"/>
          </p:cNvSpPr>
          <p:nvPr>
            <p:ph type="title"/>
          </p:nvPr>
        </p:nvSpPr>
        <p:spPr>
          <a:xfrm>
            <a:off x="635000" y="260647"/>
            <a:ext cx="8041456" cy="504057"/>
          </a:xfrm>
        </p:spPr>
        <p:txBody>
          <a:bodyPr/>
          <a:lstStyle/>
          <a:p>
            <a:r>
              <a:rPr lang="en-US" altLang="ko-KR" dirty="0" smtClean="0"/>
              <a:t>SPECIFICATIONS OF MRS-CT(Research)</a:t>
            </a:r>
            <a:endParaRPr lang="ko-KR" altLang="en-US" dirty="0"/>
          </a:p>
        </p:txBody>
      </p:sp>
      <p:pic>
        <p:nvPicPr>
          <p:cNvPr id="7" name="내용 개체 틀 3" descr="IMG421.jpg"/>
          <p:cNvPicPr>
            <a:picLocks noChangeAspect="1"/>
          </p:cNvPicPr>
          <p:nvPr/>
        </p:nvPicPr>
        <p:blipFill>
          <a:blip r:embed="rId4" cstate="print"/>
          <a:srcRect l="15688" r="3715"/>
          <a:stretch>
            <a:fillRect/>
          </a:stretch>
        </p:blipFill>
        <p:spPr>
          <a:xfrm>
            <a:off x="179512" y="1628800"/>
            <a:ext cx="4023850" cy="3744416"/>
          </a:xfrm>
          <a:prstGeom prst="rect">
            <a:avLst/>
          </a:prstGeom>
        </p:spPr>
      </p:pic>
    </p:spTree>
    <p:extLst>
      <p:ext uri="{BB962C8B-B14F-4D97-AF65-F5344CB8AC3E}">
        <p14:creationId xmlns="" xmlns:p14="http://schemas.microsoft.com/office/powerpoint/2010/main" val="3821371639"/>
      </p:ext>
    </p:extLst>
  </p:cSld>
  <p:clrMapOvr>
    <a:masterClrMapping/>
  </p:clrMapOvr>
  <p:transition spd="slow" advTm="5744"/>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ChangeArrowheads="1"/>
          </p:cNvSpPr>
          <p:nvPr/>
        </p:nvSpPr>
        <p:spPr bwMode="auto">
          <a:xfrm>
            <a:off x="3419872" y="1052736"/>
            <a:ext cx="5400600" cy="4608512"/>
          </a:xfrm>
          <a:prstGeom prst="rect">
            <a:avLst/>
          </a:prstGeom>
          <a:noFill/>
          <a:ln w="9525">
            <a:noFill/>
            <a:miter lim="800000"/>
            <a:headEnd/>
            <a:tailEnd/>
          </a:ln>
        </p:spPr>
        <p:txBody>
          <a:bodyPr lIns="92075" tIns="46038" rIns="92075" bIns="46038"/>
          <a:lstStyle/>
          <a:p>
            <a:pPr marL="342900" indent="-342900">
              <a:spcBef>
                <a:spcPct val="20000"/>
              </a:spcBef>
              <a:buFont typeface="Wingdings" pitchFamily="2" charset="2"/>
              <a:buChar char="v"/>
            </a:pPr>
            <a:r>
              <a:rPr lang="en-GB" altLang="ko-KR" sz="2400" dirty="0" smtClean="0">
                <a:latin typeface="Tahoma" pitchFamily="34" charset="0"/>
                <a:ea typeface="굴림" charset="-127"/>
              </a:rPr>
              <a:t>Cold Trap temp. range :</a:t>
            </a:r>
            <a:r>
              <a:rPr lang="ko-KR" altLang="en-US" sz="2400" dirty="0" smtClean="0">
                <a:latin typeface="Tahoma" pitchFamily="34" charset="0"/>
                <a:ea typeface="굴림" charset="-127"/>
              </a:rPr>
              <a:t> </a:t>
            </a:r>
            <a:r>
              <a:rPr lang="en-US" altLang="ko-KR" sz="2400" dirty="0" smtClean="0">
                <a:solidFill>
                  <a:srgbClr val="FF0000"/>
                </a:solidFill>
                <a:latin typeface="Tahoma" pitchFamily="34" charset="0"/>
                <a:ea typeface="굴림" charset="-127"/>
              </a:rPr>
              <a:t>~ </a:t>
            </a:r>
            <a:r>
              <a:rPr lang="en-GB" altLang="ko-KR" sz="2400" dirty="0" smtClean="0">
                <a:solidFill>
                  <a:srgbClr val="FF0000"/>
                </a:solidFill>
                <a:latin typeface="Tahoma" pitchFamily="34" charset="0"/>
                <a:ea typeface="굴림" charset="-127"/>
              </a:rPr>
              <a:t>- 60 </a:t>
            </a:r>
            <a:r>
              <a:rPr lang="en-GB" altLang="ko-KR" sz="2400" dirty="0" smtClean="0">
                <a:solidFill>
                  <a:srgbClr val="FF0000"/>
                </a:solidFill>
                <a:latin typeface="맑은 고딕"/>
                <a:ea typeface="맑은 고딕"/>
              </a:rPr>
              <a:t>℃</a:t>
            </a:r>
            <a:endParaRPr lang="en-GB" altLang="ko-KR" sz="2400" dirty="0" smtClean="0">
              <a:solidFill>
                <a:srgbClr val="FF0000"/>
              </a:solidFill>
              <a:latin typeface="Tahoma" pitchFamily="34" charset="0"/>
              <a:ea typeface="굴림" charset="-127"/>
            </a:endParaRPr>
          </a:p>
          <a:p>
            <a:pPr marL="342900" indent="-342900">
              <a:spcBef>
                <a:spcPct val="20000"/>
              </a:spcBef>
              <a:buFont typeface="Wingdings" pitchFamily="2" charset="2"/>
              <a:buChar char="v"/>
            </a:pPr>
            <a:r>
              <a:rPr lang="en-US" altLang="ko-KR" sz="2400" dirty="0" smtClean="0">
                <a:latin typeface="Tahoma" pitchFamily="34" charset="0"/>
                <a:ea typeface="굴림" charset="-127"/>
              </a:rPr>
              <a:t>Dehumidification Capacity </a:t>
            </a:r>
          </a:p>
          <a:p>
            <a:pPr>
              <a:spcBef>
                <a:spcPct val="20000"/>
              </a:spcBef>
            </a:pPr>
            <a:r>
              <a:rPr lang="en-US" altLang="ko-KR" sz="2400" dirty="0" smtClean="0">
                <a:latin typeface="Tahoma" pitchFamily="34" charset="0"/>
                <a:ea typeface="굴림" charset="-127"/>
              </a:rPr>
              <a:t>   : </a:t>
            </a:r>
            <a:r>
              <a:rPr lang="en-US" altLang="ko-KR" sz="2400" dirty="0" smtClean="0">
                <a:solidFill>
                  <a:srgbClr val="FF0000"/>
                </a:solidFill>
                <a:latin typeface="Tahoma" pitchFamily="34" charset="0"/>
                <a:ea typeface="굴림" charset="-127"/>
              </a:rPr>
              <a:t>5 L (Max 10L)</a:t>
            </a:r>
          </a:p>
          <a:p>
            <a:pPr marL="342900" indent="-342900">
              <a:spcBef>
                <a:spcPct val="20000"/>
              </a:spcBef>
              <a:buFont typeface="Wingdings" pitchFamily="2" charset="2"/>
              <a:buChar char="v"/>
            </a:pPr>
            <a:r>
              <a:rPr lang="en-US" altLang="ko-KR" sz="2400" dirty="0" smtClean="0">
                <a:latin typeface="Tahoma" pitchFamily="34" charset="0"/>
                <a:ea typeface="굴림" charset="-127"/>
              </a:rPr>
              <a:t>Dehumidification efficiency</a:t>
            </a:r>
          </a:p>
          <a:p>
            <a:pPr>
              <a:spcBef>
                <a:spcPct val="20000"/>
              </a:spcBef>
            </a:pPr>
            <a:r>
              <a:rPr lang="en-US" altLang="ko-KR" sz="2400" dirty="0" smtClean="0">
                <a:latin typeface="Tahoma" pitchFamily="34" charset="0"/>
                <a:ea typeface="굴림" charset="-127"/>
              </a:rPr>
              <a:t>   : </a:t>
            </a:r>
            <a:r>
              <a:rPr lang="en-US" altLang="ko-KR" sz="2400" dirty="0" smtClean="0">
                <a:solidFill>
                  <a:srgbClr val="FF0000"/>
                </a:solidFill>
                <a:latin typeface="Tahoma" pitchFamily="34" charset="0"/>
                <a:ea typeface="굴림" charset="-127"/>
              </a:rPr>
              <a:t>50 ppm @ 5 L</a:t>
            </a:r>
          </a:p>
          <a:p>
            <a:pPr marL="342900" indent="-342900">
              <a:spcBef>
                <a:spcPct val="20000"/>
              </a:spcBef>
              <a:buFont typeface="Wingdings" pitchFamily="2" charset="2"/>
              <a:buChar char="v"/>
            </a:pPr>
            <a:r>
              <a:rPr lang="en-GB" altLang="ko-KR" sz="2400" dirty="0" smtClean="0">
                <a:latin typeface="Tahoma" pitchFamily="34" charset="0"/>
                <a:ea typeface="굴림" charset="-127"/>
              </a:rPr>
              <a:t>Dimension </a:t>
            </a:r>
          </a:p>
          <a:p>
            <a:pPr>
              <a:spcBef>
                <a:spcPct val="20000"/>
              </a:spcBef>
            </a:pPr>
            <a:r>
              <a:rPr lang="en-GB" altLang="ko-KR" sz="2400" dirty="0">
                <a:latin typeface="Tahoma" pitchFamily="34" charset="0"/>
                <a:ea typeface="굴림" charset="-127"/>
              </a:rPr>
              <a:t> </a:t>
            </a:r>
            <a:r>
              <a:rPr lang="en-GB" altLang="ko-KR" sz="2400" dirty="0" smtClean="0">
                <a:latin typeface="Tahoma" pitchFamily="34" charset="0"/>
                <a:ea typeface="굴림" charset="-127"/>
              </a:rPr>
              <a:t>  : </a:t>
            </a:r>
            <a:r>
              <a:rPr lang="en-GB" altLang="ko-KR" sz="2400" dirty="0" smtClean="0">
                <a:solidFill>
                  <a:srgbClr val="FF0000"/>
                </a:solidFill>
                <a:latin typeface="Tahoma" pitchFamily="34" charset="0"/>
                <a:ea typeface="굴림" charset="-127"/>
              </a:rPr>
              <a:t>588 mm </a:t>
            </a:r>
            <a:r>
              <a:rPr lang="en-GB" altLang="ko-KR" sz="2400" dirty="0" smtClean="0">
                <a:solidFill>
                  <a:srgbClr val="FF0000"/>
                </a:solidFill>
              </a:rPr>
              <a:t>Ⅹ 1230mm</a:t>
            </a:r>
            <a:r>
              <a:rPr lang="en-GB" altLang="ko-KR" sz="2400" dirty="0" smtClean="0">
                <a:solidFill>
                  <a:srgbClr val="FF0000"/>
                </a:solidFill>
                <a:latin typeface="Tahoma" pitchFamily="34" charset="0"/>
                <a:ea typeface="굴림" charset="-127"/>
              </a:rPr>
              <a:t> </a:t>
            </a:r>
            <a:r>
              <a:rPr lang="en-GB" altLang="ko-KR" sz="2400" dirty="0">
                <a:solidFill>
                  <a:srgbClr val="FF0000"/>
                </a:solidFill>
              </a:rPr>
              <a:t>Ⅹ</a:t>
            </a:r>
            <a:r>
              <a:rPr lang="en-GB" altLang="ko-KR" sz="2400" dirty="0">
                <a:solidFill>
                  <a:srgbClr val="FF0000"/>
                </a:solidFill>
                <a:latin typeface="Tahoma" pitchFamily="34" charset="0"/>
                <a:ea typeface="굴림" charset="-127"/>
              </a:rPr>
              <a:t> </a:t>
            </a:r>
            <a:r>
              <a:rPr lang="en-GB" altLang="ko-KR" sz="2400" dirty="0" smtClean="0">
                <a:solidFill>
                  <a:srgbClr val="FF0000"/>
                </a:solidFill>
                <a:latin typeface="Tahoma" pitchFamily="34" charset="0"/>
                <a:ea typeface="굴림" charset="-127"/>
              </a:rPr>
              <a:t>695 mm</a:t>
            </a:r>
            <a:endParaRPr lang="en-GB" altLang="ko-KR" sz="2400" dirty="0">
              <a:solidFill>
                <a:srgbClr val="FF0000"/>
              </a:solidFill>
              <a:latin typeface="Tahoma" pitchFamily="34" charset="0"/>
              <a:ea typeface="굴림" charset="-127"/>
            </a:endParaRPr>
          </a:p>
          <a:p>
            <a:pPr marL="342900" indent="-342900">
              <a:spcBef>
                <a:spcPct val="20000"/>
              </a:spcBef>
              <a:buFont typeface="Wingdings" pitchFamily="2" charset="2"/>
              <a:buChar char="v"/>
            </a:pPr>
            <a:r>
              <a:rPr lang="en-US" altLang="ko-KR" sz="2400" dirty="0" smtClean="0">
                <a:latin typeface="Tahoma" pitchFamily="34" charset="0"/>
                <a:ea typeface="굴림" charset="-127"/>
              </a:rPr>
              <a:t>Weight : </a:t>
            </a:r>
            <a:r>
              <a:rPr lang="en-US" altLang="ko-KR" sz="2400" dirty="0">
                <a:solidFill>
                  <a:srgbClr val="FF0000"/>
                </a:solidFill>
                <a:latin typeface="Tahoma" pitchFamily="34" charset="0"/>
                <a:ea typeface="굴림" charset="-127"/>
              </a:rPr>
              <a:t>9</a:t>
            </a:r>
            <a:r>
              <a:rPr lang="en-US" altLang="ko-KR" sz="2400" dirty="0" smtClean="0">
                <a:solidFill>
                  <a:srgbClr val="FF0000"/>
                </a:solidFill>
                <a:latin typeface="Tahoma" pitchFamily="34" charset="0"/>
                <a:ea typeface="굴림" charset="-127"/>
              </a:rPr>
              <a:t>5 kg</a:t>
            </a:r>
          </a:p>
          <a:p>
            <a:pPr marL="342900" indent="-342900">
              <a:spcBef>
                <a:spcPct val="20000"/>
              </a:spcBef>
              <a:buFont typeface="Wingdings" pitchFamily="2" charset="2"/>
              <a:buChar char="v"/>
            </a:pPr>
            <a:r>
              <a:rPr lang="en-US" altLang="ko-KR" sz="2400" dirty="0" smtClean="0">
                <a:latin typeface="Tahoma" pitchFamily="34" charset="0"/>
                <a:ea typeface="굴림" charset="-127"/>
              </a:rPr>
              <a:t>Available gas analyzer</a:t>
            </a:r>
          </a:p>
          <a:p>
            <a:pPr>
              <a:spcBef>
                <a:spcPct val="20000"/>
              </a:spcBef>
            </a:pPr>
            <a:r>
              <a:rPr lang="en-US" altLang="ko-KR" sz="2400" dirty="0">
                <a:latin typeface="Tahoma" pitchFamily="34" charset="0"/>
                <a:ea typeface="굴림" charset="-127"/>
              </a:rPr>
              <a:t> </a:t>
            </a:r>
            <a:r>
              <a:rPr lang="en-US" altLang="ko-KR" sz="2400" dirty="0" smtClean="0">
                <a:latin typeface="Tahoma" pitchFamily="34" charset="0"/>
                <a:ea typeface="굴림" charset="-127"/>
              </a:rPr>
              <a:t>  : </a:t>
            </a:r>
            <a:r>
              <a:rPr lang="en-US" altLang="ko-KR" sz="2400" dirty="0" smtClean="0">
                <a:solidFill>
                  <a:srgbClr val="FF0000"/>
                </a:solidFill>
                <a:latin typeface="Tahoma" pitchFamily="34" charset="0"/>
                <a:ea typeface="굴림" charset="-127"/>
              </a:rPr>
              <a:t>GC, NDIR, CRDS …</a:t>
            </a:r>
            <a:endParaRPr lang="en-GB" altLang="ko-KR" sz="2400" dirty="0">
              <a:solidFill>
                <a:srgbClr val="FF0000"/>
              </a:solidFill>
              <a:latin typeface="Tahoma" pitchFamily="34" charset="0"/>
              <a:ea typeface="굴림" charset="-127"/>
            </a:endParaRPr>
          </a:p>
          <a:p>
            <a:pPr marL="342900" indent="-342900">
              <a:spcBef>
                <a:spcPct val="20000"/>
              </a:spcBef>
              <a:buFont typeface="Wingdings" pitchFamily="2" charset="2"/>
              <a:buChar char="v"/>
            </a:pPr>
            <a:endParaRPr lang="en-US" altLang="ko-KR" sz="2400" dirty="0" smtClean="0">
              <a:solidFill>
                <a:srgbClr val="FF0000"/>
              </a:solidFill>
              <a:latin typeface="Tahoma" pitchFamily="34" charset="0"/>
              <a:ea typeface="굴림" charset="-127"/>
            </a:endParaRPr>
          </a:p>
          <a:p>
            <a:pPr marL="342900" indent="-342900">
              <a:spcBef>
                <a:spcPct val="20000"/>
              </a:spcBef>
              <a:buFont typeface="Wingdings" pitchFamily="2" charset="2"/>
              <a:buChar char="v"/>
            </a:pPr>
            <a:endParaRPr lang="en-US" altLang="ko-KR" sz="2400" dirty="0">
              <a:solidFill>
                <a:srgbClr val="FF0000"/>
              </a:solidFill>
              <a:latin typeface="Tahoma" pitchFamily="34" charset="0"/>
              <a:ea typeface="굴림" charset="-127"/>
            </a:endParaRPr>
          </a:p>
        </p:txBody>
      </p:sp>
      <p:pic>
        <p:nvPicPr>
          <p:cNvPr id="11" name="그림 10"/>
          <p:cNvPicPr>
            <a:picLocks noChangeAspect="1"/>
          </p:cNvPicPr>
          <p:nvPr/>
        </p:nvPicPr>
        <p:blipFill rotWithShape="1">
          <a:blip r:embed="rId3" cstate="print">
            <a:extLst>
              <a:ext uri="{28A0092B-C50C-407E-A947-70E740481C1C}">
                <a14:useLocalDpi xmlns="" xmlns:a14="http://schemas.microsoft.com/office/drawing/2010/main" val="0"/>
              </a:ext>
            </a:extLst>
          </a:blip>
          <a:srcRect b="24782"/>
          <a:stretch/>
        </p:blipFill>
        <p:spPr>
          <a:xfrm>
            <a:off x="7586474" y="6088897"/>
            <a:ext cx="1549465" cy="766673"/>
          </a:xfrm>
          <a:prstGeom prst="rect">
            <a:avLst/>
          </a:prstGeom>
        </p:spPr>
      </p:pic>
      <p:sp>
        <p:nvSpPr>
          <p:cNvPr id="6" name="제목 5"/>
          <p:cNvSpPr>
            <a:spLocks noGrp="1"/>
          </p:cNvSpPr>
          <p:nvPr>
            <p:ph type="title"/>
          </p:nvPr>
        </p:nvSpPr>
        <p:spPr/>
        <p:txBody>
          <a:bodyPr/>
          <a:lstStyle/>
          <a:p>
            <a:r>
              <a:rPr lang="en-US" altLang="ko-KR" dirty="0" smtClean="0"/>
              <a:t>SPECIFICATIONS OF MRS-CT</a:t>
            </a:r>
            <a:endParaRPr lang="ko-KR" altLang="en-US" dirty="0"/>
          </a:p>
        </p:txBody>
      </p:sp>
      <p:pic>
        <p:nvPicPr>
          <p:cNvPr id="7" name="그림 6" descr="DSC03841.JPG"/>
          <p:cNvPicPr>
            <a:picLocks noChangeAspect="1"/>
          </p:cNvPicPr>
          <p:nvPr/>
        </p:nvPicPr>
        <p:blipFill>
          <a:blip r:embed="rId4" cstate="print"/>
          <a:srcRect l="19200" t="11151" r="9401"/>
          <a:stretch>
            <a:fillRect/>
          </a:stretch>
        </p:blipFill>
        <p:spPr>
          <a:xfrm>
            <a:off x="395536" y="980728"/>
            <a:ext cx="3024336" cy="5018010"/>
          </a:xfrm>
          <a:prstGeom prst="rect">
            <a:avLst/>
          </a:prstGeom>
        </p:spPr>
      </p:pic>
    </p:spTree>
    <p:extLst>
      <p:ext uri="{BB962C8B-B14F-4D97-AF65-F5344CB8AC3E}">
        <p14:creationId xmlns="" xmlns:p14="http://schemas.microsoft.com/office/powerpoint/2010/main" val="3821371639"/>
      </p:ext>
    </p:extLst>
  </p:cSld>
  <p:clrMapOvr>
    <a:masterClrMapping/>
  </p:clrMapOvr>
  <p:transition spd="slow" advTm="5744"/>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MRS-CT (BREND NEW)</a:t>
            </a:r>
            <a:endParaRPr lang="ko-KR" altLang="en-US" dirty="0"/>
          </a:p>
        </p:txBody>
      </p:sp>
      <p:pic>
        <p:nvPicPr>
          <p:cNvPr id="4" name="내용 개체 틀 3" descr="콜드트랩-A-03.jpg"/>
          <p:cNvPicPr>
            <a:picLocks noGrp="1" noChangeAspect="1"/>
          </p:cNvPicPr>
          <p:nvPr>
            <p:ph idx="1"/>
          </p:nvPr>
        </p:nvPicPr>
        <p:blipFill>
          <a:blip r:embed="rId3" cstate="print"/>
          <a:srcRect l="8871" t="10102" r="53478" b="5591"/>
          <a:stretch>
            <a:fillRect/>
          </a:stretch>
        </p:blipFill>
        <p:spPr>
          <a:xfrm>
            <a:off x="543342" y="896719"/>
            <a:ext cx="3236570" cy="5124569"/>
          </a:xfrm>
        </p:spPr>
      </p:pic>
      <p:pic>
        <p:nvPicPr>
          <p:cNvPr id="6" name="그림 5" descr="DSC03841.JPG"/>
          <p:cNvPicPr>
            <a:picLocks noChangeAspect="1"/>
          </p:cNvPicPr>
          <p:nvPr/>
        </p:nvPicPr>
        <p:blipFill>
          <a:blip r:embed="rId4" cstate="print"/>
          <a:srcRect l="19200" t="11151" r="9401"/>
          <a:stretch>
            <a:fillRect/>
          </a:stretch>
        </p:blipFill>
        <p:spPr>
          <a:xfrm>
            <a:off x="4572000" y="883802"/>
            <a:ext cx="3096344" cy="5137486"/>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SPECIFICATIONS OF MRS-TEC</a:t>
            </a:r>
            <a:endParaRPr lang="ko-KR" altLang="en-US" dirty="0"/>
          </a:p>
        </p:txBody>
      </p:sp>
      <p:pic>
        <p:nvPicPr>
          <p:cNvPr id="3" name="그림 2" descr="TEC TRAP 사진.jpg"/>
          <p:cNvPicPr>
            <a:picLocks noChangeAspect="1"/>
          </p:cNvPicPr>
          <p:nvPr/>
        </p:nvPicPr>
        <p:blipFill>
          <a:blip r:embed="rId3" cstate="print"/>
          <a:srcRect r="22090"/>
          <a:stretch>
            <a:fillRect/>
          </a:stretch>
        </p:blipFill>
        <p:spPr>
          <a:xfrm rot="16200000">
            <a:off x="-128509" y="1353307"/>
            <a:ext cx="5048011" cy="4287951"/>
          </a:xfrm>
          <a:prstGeom prst="rect">
            <a:avLst/>
          </a:prstGeom>
        </p:spPr>
      </p:pic>
      <p:sp>
        <p:nvSpPr>
          <p:cNvPr id="4" name="Rectangle 7"/>
          <p:cNvSpPr>
            <a:spLocks noChangeArrowheads="1"/>
          </p:cNvSpPr>
          <p:nvPr/>
        </p:nvSpPr>
        <p:spPr bwMode="auto">
          <a:xfrm>
            <a:off x="4716016" y="836712"/>
            <a:ext cx="4104456" cy="5256584"/>
          </a:xfrm>
          <a:prstGeom prst="rect">
            <a:avLst/>
          </a:prstGeom>
          <a:noFill/>
          <a:ln w="9525">
            <a:noFill/>
            <a:miter lim="800000"/>
            <a:headEnd/>
            <a:tailEnd/>
          </a:ln>
        </p:spPr>
        <p:txBody>
          <a:bodyPr lIns="92075" tIns="46038" rIns="92075" bIns="46038"/>
          <a:lstStyle/>
          <a:p>
            <a:pPr marL="342900" indent="-342900">
              <a:spcBef>
                <a:spcPct val="20000"/>
              </a:spcBef>
              <a:buFont typeface="Wingdings" pitchFamily="2" charset="2"/>
              <a:buChar char="v"/>
            </a:pPr>
            <a:r>
              <a:rPr lang="en-GB" altLang="ko-KR" sz="2400" dirty="0" smtClean="0">
                <a:latin typeface="Tahoma" pitchFamily="34" charset="0"/>
                <a:ea typeface="굴림" charset="-127"/>
              </a:rPr>
              <a:t>TEC temp. range :</a:t>
            </a:r>
            <a:r>
              <a:rPr lang="ko-KR" altLang="en-US" sz="2400" dirty="0" smtClean="0">
                <a:latin typeface="Tahoma" pitchFamily="34" charset="0"/>
                <a:ea typeface="굴림" charset="-127"/>
              </a:rPr>
              <a:t> </a:t>
            </a:r>
            <a:r>
              <a:rPr lang="en-US" altLang="ko-KR" sz="2400" dirty="0" smtClean="0">
                <a:solidFill>
                  <a:srgbClr val="FF0000"/>
                </a:solidFill>
                <a:latin typeface="Tahoma" pitchFamily="34" charset="0"/>
                <a:ea typeface="굴림" charset="-127"/>
              </a:rPr>
              <a:t>~ </a:t>
            </a:r>
            <a:r>
              <a:rPr lang="en-GB" altLang="ko-KR" sz="2400" dirty="0" smtClean="0">
                <a:solidFill>
                  <a:srgbClr val="FF0000"/>
                </a:solidFill>
                <a:latin typeface="Tahoma" pitchFamily="34" charset="0"/>
                <a:ea typeface="굴림" charset="-127"/>
              </a:rPr>
              <a:t>-2</a:t>
            </a:r>
            <a:r>
              <a:rPr lang="en-GB" altLang="ko-KR" sz="2400" dirty="0" smtClean="0">
                <a:solidFill>
                  <a:srgbClr val="FF0000"/>
                </a:solidFill>
                <a:latin typeface="맑은 고딕"/>
                <a:ea typeface="맑은 고딕"/>
              </a:rPr>
              <a:t>℃</a:t>
            </a:r>
            <a:endParaRPr lang="en-GB" altLang="ko-KR" sz="2400" dirty="0" smtClean="0">
              <a:solidFill>
                <a:srgbClr val="FF0000"/>
              </a:solidFill>
              <a:latin typeface="Tahoma" pitchFamily="34" charset="0"/>
              <a:ea typeface="굴림" charset="-127"/>
            </a:endParaRPr>
          </a:p>
          <a:p>
            <a:pPr marL="342900" indent="-342900">
              <a:spcBef>
                <a:spcPct val="20000"/>
              </a:spcBef>
              <a:buFont typeface="Wingdings" pitchFamily="2" charset="2"/>
              <a:buChar char="v"/>
            </a:pPr>
            <a:r>
              <a:rPr lang="en-US" altLang="ko-KR" sz="2400" dirty="0" smtClean="0">
                <a:latin typeface="Tahoma" pitchFamily="34" charset="0"/>
                <a:ea typeface="굴림" charset="-127"/>
              </a:rPr>
              <a:t>Dehumidification Capacity </a:t>
            </a:r>
          </a:p>
          <a:p>
            <a:pPr>
              <a:spcBef>
                <a:spcPct val="20000"/>
              </a:spcBef>
            </a:pPr>
            <a:r>
              <a:rPr lang="en-US" altLang="ko-KR" sz="2400" dirty="0" smtClean="0">
                <a:latin typeface="Tahoma" pitchFamily="34" charset="0"/>
                <a:ea typeface="굴림" charset="-127"/>
              </a:rPr>
              <a:t>   : </a:t>
            </a:r>
            <a:r>
              <a:rPr lang="en-US" altLang="ko-KR" sz="2400" dirty="0" smtClean="0">
                <a:solidFill>
                  <a:srgbClr val="FF0000"/>
                </a:solidFill>
                <a:latin typeface="Tahoma" pitchFamily="34" charset="0"/>
                <a:ea typeface="굴림" charset="-127"/>
              </a:rPr>
              <a:t>5 L (Max 10L)</a:t>
            </a:r>
          </a:p>
          <a:p>
            <a:pPr marL="342900" indent="-342900">
              <a:spcBef>
                <a:spcPct val="20000"/>
              </a:spcBef>
              <a:buFont typeface="Wingdings" pitchFamily="2" charset="2"/>
              <a:buChar char="v"/>
            </a:pPr>
            <a:r>
              <a:rPr lang="en-US" altLang="ko-KR" sz="2400" dirty="0" smtClean="0">
                <a:latin typeface="Tahoma" pitchFamily="34" charset="0"/>
                <a:ea typeface="굴림" charset="-127"/>
              </a:rPr>
              <a:t>Dehumidification efficiency</a:t>
            </a:r>
          </a:p>
          <a:p>
            <a:pPr>
              <a:spcBef>
                <a:spcPct val="20000"/>
              </a:spcBef>
            </a:pPr>
            <a:r>
              <a:rPr lang="en-US" altLang="ko-KR" sz="2400" dirty="0" smtClean="0">
                <a:latin typeface="Tahoma" pitchFamily="34" charset="0"/>
                <a:ea typeface="굴림" charset="-127"/>
              </a:rPr>
              <a:t>   : </a:t>
            </a:r>
            <a:r>
              <a:rPr lang="en-US" altLang="ko-KR" sz="2400" dirty="0" smtClean="0">
                <a:solidFill>
                  <a:srgbClr val="FF0000"/>
                </a:solidFill>
                <a:latin typeface="Tahoma" pitchFamily="34" charset="0"/>
                <a:ea typeface="굴림" charset="-127"/>
              </a:rPr>
              <a:t>&lt;10 ppm @ 5 L capacity</a:t>
            </a:r>
          </a:p>
          <a:p>
            <a:pPr marL="342900" indent="-342900">
              <a:spcBef>
                <a:spcPct val="20000"/>
              </a:spcBef>
              <a:buFont typeface="Wingdings" pitchFamily="2" charset="2"/>
              <a:buChar char="v"/>
            </a:pPr>
            <a:r>
              <a:rPr lang="en-GB" altLang="ko-KR" sz="2400" dirty="0" smtClean="0">
                <a:latin typeface="Tahoma" pitchFamily="34" charset="0"/>
                <a:ea typeface="굴림" charset="-127"/>
              </a:rPr>
              <a:t>Dimension </a:t>
            </a:r>
          </a:p>
          <a:p>
            <a:pPr>
              <a:spcBef>
                <a:spcPct val="20000"/>
              </a:spcBef>
            </a:pPr>
            <a:r>
              <a:rPr lang="en-GB" altLang="ko-KR" sz="2400" dirty="0">
                <a:latin typeface="Tahoma" pitchFamily="34" charset="0"/>
                <a:ea typeface="굴림" charset="-127"/>
              </a:rPr>
              <a:t> </a:t>
            </a:r>
            <a:r>
              <a:rPr lang="en-GB" altLang="ko-KR" sz="2400" dirty="0" smtClean="0">
                <a:latin typeface="Tahoma" pitchFamily="34" charset="0"/>
                <a:ea typeface="굴림" charset="-127"/>
              </a:rPr>
              <a:t>  : </a:t>
            </a:r>
            <a:r>
              <a:rPr lang="en-GB" altLang="ko-KR" sz="2400" dirty="0" smtClean="0">
                <a:solidFill>
                  <a:srgbClr val="FF0000"/>
                </a:solidFill>
                <a:latin typeface="Tahoma" pitchFamily="34" charset="0"/>
                <a:ea typeface="굴림" charset="-127"/>
              </a:rPr>
              <a:t>mm </a:t>
            </a:r>
            <a:r>
              <a:rPr lang="en-GB" altLang="ko-KR" sz="2400" dirty="0" smtClean="0">
                <a:solidFill>
                  <a:srgbClr val="FF0000"/>
                </a:solidFill>
              </a:rPr>
              <a:t>Ⅹ mm</a:t>
            </a:r>
            <a:r>
              <a:rPr lang="en-GB" altLang="ko-KR" sz="2400" dirty="0" smtClean="0">
                <a:solidFill>
                  <a:srgbClr val="FF0000"/>
                </a:solidFill>
                <a:latin typeface="Tahoma" pitchFamily="34" charset="0"/>
                <a:ea typeface="굴림" charset="-127"/>
              </a:rPr>
              <a:t> </a:t>
            </a:r>
            <a:r>
              <a:rPr lang="en-GB" altLang="ko-KR" sz="2400" dirty="0">
                <a:solidFill>
                  <a:srgbClr val="FF0000"/>
                </a:solidFill>
              </a:rPr>
              <a:t>Ⅹ</a:t>
            </a:r>
            <a:r>
              <a:rPr lang="en-GB" altLang="ko-KR" sz="2400" dirty="0">
                <a:solidFill>
                  <a:srgbClr val="FF0000"/>
                </a:solidFill>
                <a:latin typeface="Tahoma" pitchFamily="34" charset="0"/>
                <a:ea typeface="굴림" charset="-127"/>
              </a:rPr>
              <a:t> </a:t>
            </a:r>
            <a:r>
              <a:rPr lang="en-GB" altLang="ko-KR" sz="2400" dirty="0" smtClean="0">
                <a:solidFill>
                  <a:srgbClr val="FF0000"/>
                </a:solidFill>
                <a:latin typeface="Tahoma" pitchFamily="34" charset="0"/>
                <a:ea typeface="굴림" charset="-127"/>
              </a:rPr>
              <a:t>mm</a:t>
            </a:r>
            <a:endParaRPr lang="en-GB" altLang="ko-KR" sz="2400" dirty="0">
              <a:solidFill>
                <a:srgbClr val="FF0000"/>
              </a:solidFill>
              <a:latin typeface="Tahoma" pitchFamily="34" charset="0"/>
              <a:ea typeface="굴림" charset="-127"/>
            </a:endParaRPr>
          </a:p>
          <a:p>
            <a:pPr marL="342900" indent="-342900">
              <a:spcBef>
                <a:spcPct val="20000"/>
              </a:spcBef>
              <a:buFont typeface="Wingdings" pitchFamily="2" charset="2"/>
              <a:buChar char="v"/>
            </a:pPr>
            <a:r>
              <a:rPr lang="en-US" altLang="ko-KR" sz="2400" dirty="0" smtClean="0">
                <a:latin typeface="Tahoma" pitchFamily="34" charset="0"/>
                <a:ea typeface="굴림" charset="-127"/>
              </a:rPr>
              <a:t>Weight : </a:t>
            </a:r>
            <a:r>
              <a:rPr lang="en-US" altLang="ko-KR" sz="2400" dirty="0">
                <a:solidFill>
                  <a:srgbClr val="FF0000"/>
                </a:solidFill>
                <a:latin typeface="Tahoma" pitchFamily="34" charset="0"/>
                <a:ea typeface="굴림" charset="-127"/>
              </a:rPr>
              <a:t>9</a:t>
            </a:r>
            <a:r>
              <a:rPr lang="en-US" altLang="ko-KR" sz="2400" dirty="0" smtClean="0">
                <a:solidFill>
                  <a:srgbClr val="FF0000"/>
                </a:solidFill>
                <a:latin typeface="Tahoma" pitchFamily="34" charset="0"/>
                <a:ea typeface="굴림" charset="-127"/>
              </a:rPr>
              <a:t>5 kg</a:t>
            </a:r>
          </a:p>
          <a:p>
            <a:pPr marL="342900" indent="-342900">
              <a:spcBef>
                <a:spcPct val="20000"/>
              </a:spcBef>
              <a:buFont typeface="Wingdings" pitchFamily="2" charset="2"/>
              <a:buChar char="v"/>
            </a:pPr>
            <a:r>
              <a:rPr lang="en-US" altLang="ko-KR" sz="2400" dirty="0" smtClean="0">
                <a:latin typeface="Tahoma" pitchFamily="34" charset="0"/>
                <a:ea typeface="굴림" charset="-127"/>
              </a:rPr>
              <a:t>Available gas analyzer</a:t>
            </a:r>
          </a:p>
          <a:p>
            <a:pPr>
              <a:spcBef>
                <a:spcPct val="20000"/>
              </a:spcBef>
            </a:pPr>
            <a:r>
              <a:rPr lang="en-US" altLang="ko-KR" sz="2400" dirty="0">
                <a:latin typeface="Tahoma" pitchFamily="34" charset="0"/>
                <a:ea typeface="굴림" charset="-127"/>
              </a:rPr>
              <a:t> </a:t>
            </a:r>
            <a:r>
              <a:rPr lang="en-US" altLang="ko-KR" sz="2400" dirty="0" smtClean="0">
                <a:latin typeface="Tahoma" pitchFamily="34" charset="0"/>
                <a:ea typeface="굴림" charset="-127"/>
              </a:rPr>
              <a:t>  : </a:t>
            </a:r>
            <a:r>
              <a:rPr lang="en-US" altLang="ko-KR" sz="2400" dirty="0" smtClean="0">
                <a:solidFill>
                  <a:srgbClr val="FF0000"/>
                </a:solidFill>
                <a:latin typeface="Tahoma" pitchFamily="34" charset="0"/>
                <a:ea typeface="굴림" charset="-127"/>
              </a:rPr>
              <a:t>GC, NDIR, CRDS …</a:t>
            </a:r>
            <a:endParaRPr lang="en-GB" altLang="ko-KR" sz="2400" dirty="0">
              <a:solidFill>
                <a:srgbClr val="FF0000"/>
              </a:solidFill>
              <a:latin typeface="Tahoma" pitchFamily="34" charset="0"/>
              <a:ea typeface="굴림" charset="-127"/>
            </a:endParaRPr>
          </a:p>
          <a:p>
            <a:pPr marL="342900" indent="-342900">
              <a:spcBef>
                <a:spcPct val="20000"/>
              </a:spcBef>
              <a:buFont typeface="Wingdings" pitchFamily="2" charset="2"/>
              <a:buChar char="v"/>
            </a:pPr>
            <a:endParaRPr lang="en-US" altLang="ko-KR" sz="2400" dirty="0" smtClean="0">
              <a:solidFill>
                <a:srgbClr val="FF0000"/>
              </a:solidFill>
              <a:latin typeface="Tahoma" pitchFamily="34" charset="0"/>
              <a:ea typeface="굴림" charset="-127"/>
            </a:endParaRPr>
          </a:p>
          <a:p>
            <a:pPr marL="342900" indent="-342900">
              <a:spcBef>
                <a:spcPct val="20000"/>
              </a:spcBef>
              <a:buFont typeface="Wingdings" pitchFamily="2" charset="2"/>
              <a:buChar char="v"/>
            </a:pPr>
            <a:endParaRPr lang="en-US" altLang="ko-KR" sz="2400" dirty="0">
              <a:solidFill>
                <a:srgbClr val="FF0000"/>
              </a:solidFill>
              <a:latin typeface="Tahoma" pitchFamily="34" charset="0"/>
              <a:ea typeface="굴림" charset="-127"/>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PORTABLE TEC DRYER</a:t>
            </a:r>
            <a:endParaRPr lang="ko-KR" altLang="en-US" dirty="0"/>
          </a:p>
        </p:txBody>
      </p:sp>
      <p:pic>
        <p:nvPicPr>
          <p:cNvPr id="4" name="내용 개체 틀 3" descr="tec-1.jpg"/>
          <p:cNvPicPr>
            <a:picLocks noGrp="1" noChangeAspect="1"/>
          </p:cNvPicPr>
          <p:nvPr>
            <p:ph idx="1"/>
          </p:nvPr>
        </p:nvPicPr>
        <p:blipFill>
          <a:blip r:embed="rId3" cstate="print"/>
          <a:stretch>
            <a:fillRect/>
          </a:stretch>
        </p:blipFill>
        <p:spPr>
          <a:xfrm>
            <a:off x="1331640" y="948943"/>
            <a:ext cx="6624736" cy="5072063"/>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p:cNvPicPr>
            <a:picLocks noChangeAspect="1"/>
          </p:cNvPicPr>
          <p:nvPr/>
        </p:nvPicPr>
        <p:blipFill rotWithShape="1">
          <a:blip r:embed="rId3" cstate="print">
            <a:extLst>
              <a:ext uri="{28A0092B-C50C-407E-A947-70E740481C1C}">
                <a14:useLocalDpi xmlns="" xmlns:a14="http://schemas.microsoft.com/office/drawing/2010/main" val="0"/>
              </a:ext>
            </a:extLst>
          </a:blip>
          <a:srcRect b="24782"/>
          <a:stretch/>
        </p:blipFill>
        <p:spPr>
          <a:xfrm>
            <a:off x="7586474" y="6088897"/>
            <a:ext cx="1549465" cy="766673"/>
          </a:xfrm>
          <a:prstGeom prst="rect">
            <a:avLst/>
          </a:prstGeom>
        </p:spPr>
      </p:pic>
      <p:pic>
        <p:nvPicPr>
          <p:cNvPr id="29"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21368033">
            <a:off x="490755" y="1808839"/>
            <a:ext cx="2678155" cy="2914829"/>
          </a:xfrm>
          <a:prstGeom prst="rect">
            <a:avLst/>
          </a:prstGeom>
          <a:noFill/>
          <a:ln w="9525">
            <a:noFill/>
            <a:miter lim="800000"/>
            <a:headEnd/>
            <a:tailEnd/>
          </a:ln>
          <a:effectLst/>
        </p:spPr>
      </p:pic>
      <p:sp>
        <p:nvSpPr>
          <p:cNvPr id="16" name="Rectangle 7"/>
          <p:cNvSpPr>
            <a:spLocks noChangeArrowheads="1"/>
          </p:cNvSpPr>
          <p:nvPr/>
        </p:nvSpPr>
        <p:spPr bwMode="auto">
          <a:xfrm>
            <a:off x="3610496" y="1628800"/>
            <a:ext cx="5500043" cy="2318321"/>
          </a:xfrm>
          <a:prstGeom prst="rect">
            <a:avLst/>
          </a:prstGeom>
          <a:noFill/>
          <a:ln w="9525">
            <a:noFill/>
            <a:miter lim="800000"/>
            <a:headEnd/>
            <a:tailEnd/>
          </a:ln>
        </p:spPr>
        <p:txBody>
          <a:bodyPr lIns="92075" tIns="46038" rIns="92075" bIns="46038"/>
          <a:lstStyle/>
          <a:p>
            <a:pPr marL="342900" indent="-342900">
              <a:lnSpc>
                <a:spcPct val="150000"/>
              </a:lnSpc>
              <a:spcBef>
                <a:spcPct val="20000"/>
              </a:spcBef>
              <a:buFont typeface="Wingdings" pitchFamily="2" charset="2"/>
              <a:buChar char="v"/>
            </a:pPr>
            <a:r>
              <a:rPr lang="en-US" altLang="ko-KR" sz="2400" dirty="0" smtClean="0">
                <a:latin typeface="Tahoma" pitchFamily="34" charset="0"/>
                <a:ea typeface="Tahoma" pitchFamily="34" charset="0"/>
                <a:cs typeface="Tahoma" pitchFamily="34" charset="0"/>
              </a:rPr>
              <a:t>6-port </a:t>
            </a:r>
            <a:r>
              <a:rPr lang="en-US" altLang="ko-KR" sz="2400" dirty="0" err="1" smtClean="0">
                <a:latin typeface="Tahoma" pitchFamily="34" charset="0"/>
                <a:ea typeface="Tahoma" pitchFamily="34" charset="0"/>
                <a:cs typeface="Tahoma" pitchFamily="34" charset="0"/>
              </a:rPr>
              <a:t>multiposition</a:t>
            </a:r>
            <a:r>
              <a:rPr lang="en-US" altLang="ko-KR" sz="2400" dirty="0" smtClean="0">
                <a:latin typeface="Tahoma" pitchFamily="34" charset="0"/>
                <a:ea typeface="Tahoma" pitchFamily="34" charset="0"/>
                <a:cs typeface="Tahoma" pitchFamily="34" charset="0"/>
              </a:rPr>
              <a:t> valve</a:t>
            </a:r>
            <a:endParaRPr lang="en-US" altLang="ko-KR" sz="2400" dirty="0">
              <a:latin typeface="Tahoma" pitchFamily="34" charset="0"/>
              <a:ea typeface="Tahoma" pitchFamily="34" charset="0"/>
              <a:cs typeface="Tahoma" pitchFamily="34" charset="0"/>
            </a:endParaRPr>
          </a:p>
          <a:p>
            <a:pPr marL="342900" indent="-342900">
              <a:lnSpc>
                <a:spcPct val="150000"/>
              </a:lnSpc>
              <a:spcBef>
                <a:spcPct val="20000"/>
              </a:spcBef>
              <a:buFont typeface="Wingdings" pitchFamily="2" charset="2"/>
              <a:buChar char="v"/>
            </a:pPr>
            <a:r>
              <a:rPr lang="en-US" altLang="ko-KR" sz="2400" dirty="0">
                <a:latin typeface="Tahoma" pitchFamily="34" charset="0"/>
                <a:ea typeface="Tahoma" pitchFamily="34" charset="0"/>
                <a:cs typeface="Tahoma" pitchFamily="34" charset="0"/>
              </a:rPr>
              <a:t>Mass flow </a:t>
            </a:r>
            <a:r>
              <a:rPr lang="en-US" altLang="ko-KR" sz="2400" dirty="0" smtClean="0">
                <a:latin typeface="Tahoma" pitchFamily="34" charset="0"/>
                <a:ea typeface="Tahoma" pitchFamily="34" charset="0"/>
                <a:cs typeface="Tahoma" pitchFamily="34" charset="0"/>
              </a:rPr>
              <a:t>controller</a:t>
            </a:r>
            <a:endParaRPr lang="en-US" altLang="ko-KR" sz="2400" dirty="0">
              <a:latin typeface="Tahoma" pitchFamily="34" charset="0"/>
              <a:ea typeface="Tahoma" pitchFamily="34" charset="0"/>
              <a:cs typeface="Tahoma" pitchFamily="34" charset="0"/>
            </a:endParaRPr>
          </a:p>
          <a:p>
            <a:pPr marL="342900" indent="-342900">
              <a:lnSpc>
                <a:spcPct val="150000"/>
              </a:lnSpc>
              <a:spcBef>
                <a:spcPct val="20000"/>
              </a:spcBef>
              <a:buFont typeface="Wingdings" pitchFamily="2" charset="2"/>
              <a:buChar char="v"/>
            </a:pPr>
            <a:r>
              <a:rPr lang="en-US" altLang="ko-KR" sz="2400" dirty="0">
                <a:latin typeface="Tahoma" pitchFamily="34" charset="0"/>
                <a:ea typeface="Tahoma" pitchFamily="34" charset="0"/>
                <a:cs typeface="Tahoma" pitchFamily="34" charset="0"/>
              </a:rPr>
              <a:t>2-channel </a:t>
            </a:r>
            <a:r>
              <a:rPr lang="en-US" altLang="ko-KR" sz="2400" dirty="0" smtClean="0">
                <a:latin typeface="Tahoma" pitchFamily="34" charset="0"/>
                <a:ea typeface="Tahoma" pitchFamily="34" charset="0"/>
                <a:cs typeface="Tahoma" pitchFamily="34" charset="0"/>
              </a:rPr>
              <a:t>read </a:t>
            </a:r>
            <a:r>
              <a:rPr lang="en-US" altLang="ko-KR" sz="2400" dirty="0">
                <a:latin typeface="Tahoma" pitchFamily="34" charset="0"/>
                <a:ea typeface="Tahoma" pitchFamily="34" charset="0"/>
                <a:cs typeface="Tahoma" pitchFamily="34" charset="0"/>
              </a:rPr>
              <a:t>out </a:t>
            </a:r>
            <a:r>
              <a:rPr lang="en-US" altLang="ko-KR" sz="2400" dirty="0" smtClean="0">
                <a:latin typeface="Tahoma" pitchFamily="34" charset="0"/>
                <a:ea typeface="Tahoma" pitchFamily="34" charset="0"/>
                <a:cs typeface="Tahoma" pitchFamily="34" charset="0"/>
              </a:rPr>
              <a:t>box</a:t>
            </a:r>
          </a:p>
          <a:p>
            <a:pPr marL="342900" indent="-342900">
              <a:lnSpc>
                <a:spcPct val="150000"/>
              </a:lnSpc>
              <a:spcBef>
                <a:spcPct val="20000"/>
              </a:spcBef>
              <a:buFont typeface="Wingdings" pitchFamily="2" charset="2"/>
              <a:buChar char="v"/>
            </a:pPr>
            <a:r>
              <a:rPr lang="en-US" altLang="ko-KR" sz="2400" dirty="0" smtClean="0">
                <a:latin typeface="Tahoma" pitchFamily="34" charset="0"/>
                <a:ea typeface="Tahoma" pitchFamily="34" charset="0"/>
                <a:cs typeface="Tahoma" pitchFamily="34" charset="0"/>
              </a:rPr>
              <a:t>Weight </a:t>
            </a:r>
            <a:r>
              <a:rPr lang="en-US" altLang="ko-KR" sz="2400" dirty="0">
                <a:latin typeface="Tahoma" pitchFamily="34" charset="0"/>
                <a:ea typeface="Tahoma" pitchFamily="34" charset="0"/>
                <a:cs typeface="Tahoma" pitchFamily="34" charset="0"/>
              </a:rPr>
              <a:t>: </a:t>
            </a:r>
            <a:r>
              <a:rPr lang="en-US" altLang="ko-KR" sz="2400" dirty="0" smtClean="0">
                <a:latin typeface="Tahoma" pitchFamily="34" charset="0"/>
                <a:ea typeface="Tahoma" pitchFamily="34" charset="0"/>
                <a:cs typeface="Tahoma" pitchFamily="34" charset="0"/>
              </a:rPr>
              <a:t>12 </a:t>
            </a:r>
            <a:r>
              <a:rPr lang="en-US" altLang="ko-KR" sz="2400" dirty="0">
                <a:latin typeface="Tahoma" pitchFamily="34" charset="0"/>
                <a:ea typeface="Tahoma" pitchFamily="34" charset="0"/>
                <a:cs typeface="Tahoma" pitchFamily="34" charset="0"/>
              </a:rPr>
              <a:t>kg</a:t>
            </a:r>
          </a:p>
          <a:p>
            <a:pPr marL="342900" indent="-342900">
              <a:spcBef>
                <a:spcPct val="20000"/>
              </a:spcBef>
              <a:buFont typeface="Wingdings" pitchFamily="2" charset="2"/>
              <a:buChar char="v"/>
            </a:pPr>
            <a:r>
              <a:rPr lang="en-US" altLang="ko-KR" sz="2400" dirty="0" smtClean="0">
                <a:latin typeface="Tahoma" pitchFamily="34" charset="0"/>
                <a:ea typeface="Tahoma" pitchFamily="34" charset="0"/>
                <a:cs typeface="Tahoma" pitchFamily="34" charset="0"/>
              </a:rPr>
              <a:t>Dimension </a:t>
            </a:r>
          </a:p>
          <a:p>
            <a:pPr>
              <a:spcBef>
                <a:spcPct val="20000"/>
              </a:spcBef>
            </a:pPr>
            <a:r>
              <a:rPr lang="en-US" altLang="ko-KR" sz="2400" dirty="0" smtClean="0">
                <a:latin typeface="Tahoma" pitchFamily="34" charset="0"/>
                <a:ea typeface="Tahoma" pitchFamily="34" charset="0"/>
                <a:cs typeface="Tahoma" pitchFamily="34" charset="0"/>
              </a:rPr>
              <a:t>    : 250 mm </a:t>
            </a:r>
            <a:r>
              <a:rPr lang="en-US" altLang="ko-KR" sz="2400" dirty="0">
                <a:latin typeface="Tahoma" pitchFamily="34" charset="0"/>
                <a:ea typeface="Tahoma" pitchFamily="34" charset="0"/>
                <a:cs typeface="Tahoma" pitchFamily="34" charset="0"/>
              </a:rPr>
              <a:t>Ⅹ </a:t>
            </a:r>
            <a:r>
              <a:rPr lang="en-US" altLang="ko-KR" sz="2400" dirty="0" smtClean="0">
                <a:latin typeface="Tahoma" pitchFamily="34" charset="0"/>
                <a:ea typeface="Tahoma" pitchFamily="34" charset="0"/>
                <a:cs typeface="Tahoma" pitchFamily="34" charset="0"/>
              </a:rPr>
              <a:t>350 mm </a:t>
            </a:r>
            <a:r>
              <a:rPr lang="en-US" altLang="ko-KR" sz="2400" dirty="0">
                <a:latin typeface="Tahoma" pitchFamily="34" charset="0"/>
                <a:ea typeface="Tahoma" pitchFamily="34" charset="0"/>
                <a:cs typeface="Tahoma" pitchFamily="34" charset="0"/>
              </a:rPr>
              <a:t>Ⅹ </a:t>
            </a:r>
            <a:r>
              <a:rPr lang="en-US" altLang="ko-KR" sz="2400" dirty="0" smtClean="0">
                <a:latin typeface="Tahoma" pitchFamily="34" charset="0"/>
                <a:ea typeface="Tahoma" pitchFamily="34" charset="0"/>
                <a:cs typeface="Tahoma" pitchFamily="34" charset="0"/>
              </a:rPr>
              <a:t>300 mm</a:t>
            </a:r>
            <a:endParaRPr lang="en-US" altLang="ko-KR" sz="2400" dirty="0">
              <a:latin typeface="Tahoma" pitchFamily="34" charset="0"/>
              <a:ea typeface="Tahoma" pitchFamily="34" charset="0"/>
              <a:cs typeface="Tahoma" pitchFamily="34" charset="0"/>
            </a:endParaRPr>
          </a:p>
          <a:p>
            <a:pPr marL="342900" indent="-342900">
              <a:lnSpc>
                <a:spcPct val="150000"/>
              </a:lnSpc>
              <a:spcBef>
                <a:spcPct val="20000"/>
              </a:spcBef>
              <a:buFont typeface="Wingdings" pitchFamily="2" charset="2"/>
              <a:buChar char="v"/>
            </a:pPr>
            <a:endParaRPr lang="en-US" altLang="ko-KR" sz="2400" dirty="0" smtClean="0">
              <a:latin typeface="Tahoma" pitchFamily="34" charset="0"/>
              <a:ea typeface="Tahoma" pitchFamily="34" charset="0"/>
              <a:cs typeface="Tahoma" pitchFamily="34" charset="0"/>
            </a:endParaRPr>
          </a:p>
        </p:txBody>
      </p:sp>
      <p:sp>
        <p:nvSpPr>
          <p:cNvPr id="18" name="Text Box 2"/>
          <p:cNvSpPr txBox="1">
            <a:spLocks noChangeArrowheads="1"/>
          </p:cNvSpPr>
          <p:nvPr/>
        </p:nvSpPr>
        <p:spPr bwMode="auto">
          <a:xfrm>
            <a:off x="395536" y="4797152"/>
            <a:ext cx="2664296" cy="307777"/>
          </a:xfrm>
          <a:prstGeom prst="rect">
            <a:avLst/>
          </a:prstGeom>
          <a:ln>
            <a:headEnd/>
            <a:tailEnd/>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400" b="1" dirty="0" err="1" smtClean="0">
                <a:solidFill>
                  <a:schemeClr val="bg1"/>
                </a:solidFill>
                <a:latin typeface="맑은 고딕" pitchFamily="50" charset="-127"/>
                <a:ea typeface="맑은 고딕" pitchFamily="50" charset="-127"/>
              </a:rPr>
              <a:t>GnL</a:t>
            </a:r>
            <a:r>
              <a:rPr kumimoji="1" lang="en-US" altLang="ko-KR" sz="1400" b="1" i="0" u="none" strike="noStrike" cap="none" normalizeH="0" baseline="0" dirty="0" smtClean="0">
                <a:ln>
                  <a:noFill/>
                </a:ln>
                <a:solidFill>
                  <a:schemeClr val="bg1"/>
                </a:solidFill>
                <a:effectLst/>
                <a:latin typeface="맑은 고딕" pitchFamily="50" charset="-127"/>
                <a:ea typeface="맑은 고딕" pitchFamily="50" charset="-127"/>
              </a:rPr>
              <a:t> Instruments </a:t>
            </a:r>
            <a:r>
              <a:rPr kumimoji="1" lang="en-US" altLang="ko-KR" sz="1400" b="1" dirty="0" smtClean="0">
                <a:solidFill>
                  <a:schemeClr val="bg1"/>
                </a:solidFill>
                <a:latin typeface="맑은 고딕" pitchFamily="50" charset="-127"/>
                <a:ea typeface="맑은 고딕" pitchFamily="50" charset="-127"/>
              </a:rPr>
              <a:t>MIS-MPV</a:t>
            </a:r>
            <a:endParaRPr kumimoji="1" lang="ko-KR" altLang="ko-KR" sz="1800" b="0" i="0" u="none" strike="noStrike" cap="none" normalizeH="0" baseline="0" dirty="0" smtClean="0">
              <a:ln>
                <a:noFill/>
              </a:ln>
              <a:solidFill>
                <a:schemeClr val="bg1"/>
              </a:solidFill>
              <a:effectLst/>
              <a:latin typeface="굴림" pitchFamily="50" charset="-127"/>
              <a:ea typeface="굴림" pitchFamily="50" charset="-127"/>
            </a:endParaRPr>
          </a:p>
        </p:txBody>
      </p:sp>
      <p:sp>
        <p:nvSpPr>
          <p:cNvPr id="9" name="제목 8"/>
          <p:cNvSpPr>
            <a:spLocks noGrp="1"/>
          </p:cNvSpPr>
          <p:nvPr>
            <p:ph type="title"/>
          </p:nvPr>
        </p:nvSpPr>
        <p:spPr/>
        <p:txBody>
          <a:bodyPr/>
          <a:lstStyle/>
          <a:p>
            <a:r>
              <a:rPr lang="en-US" altLang="ko-KR" dirty="0" smtClean="0"/>
              <a:t>STREAM SELECTION – VICI MPV</a:t>
            </a:r>
            <a:endParaRPr lang="ko-KR" altLang="en-US" dirty="0"/>
          </a:p>
        </p:txBody>
      </p:sp>
    </p:spTree>
    <p:extLst>
      <p:ext uri="{BB962C8B-B14F-4D97-AF65-F5344CB8AC3E}">
        <p14:creationId xmlns="" xmlns:p14="http://schemas.microsoft.com/office/powerpoint/2010/main" val="2400726829"/>
      </p:ext>
    </p:extLst>
  </p:cSld>
  <p:clrMapOvr>
    <a:masterClrMapping/>
  </p:clrMapOvr>
  <p:transition spd="slow" advTm="6202"/>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35000" y="476250"/>
            <a:ext cx="7869238" cy="314325"/>
          </a:xfrm>
        </p:spPr>
        <p:txBody>
          <a:bodyPr/>
          <a:lstStyle/>
          <a:p>
            <a:pPr eaLnBrk="1" hangingPunct="1">
              <a:lnSpc>
                <a:spcPts val="3200"/>
              </a:lnSpc>
            </a:pPr>
            <a:r>
              <a:rPr lang="en-US" sz="2000" dirty="0" smtClean="0"/>
              <a:t>Development of Dehumidification System</a:t>
            </a:r>
            <a:endParaRPr lang="de-DE" sz="2000" b="1" dirty="0" smtClean="0"/>
          </a:p>
        </p:txBody>
      </p:sp>
      <p:sp>
        <p:nvSpPr>
          <p:cNvPr id="31747" name="Content Placeholder 2"/>
          <p:cNvSpPr>
            <a:spLocks noGrp="1"/>
          </p:cNvSpPr>
          <p:nvPr>
            <p:ph idx="1"/>
          </p:nvPr>
        </p:nvSpPr>
        <p:spPr>
          <a:xfrm>
            <a:off x="635000" y="1189707"/>
            <a:ext cx="7867650" cy="4831581"/>
          </a:xfrm>
        </p:spPr>
        <p:txBody>
          <a:bodyPr/>
          <a:lstStyle/>
          <a:p>
            <a:pPr latinLnBrk="1"/>
            <a:r>
              <a:rPr lang="en-US" altLang="ko-KR" sz="1600" dirty="0" smtClean="0"/>
              <a:t>KMA and KRISS developed this system together and </a:t>
            </a:r>
            <a:r>
              <a:rPr lang="en-US" altLang="ko-KR" sz="1600" dirty="0" err="1" smtClean="0"/>
              <a:t>GnL</a:t>
            </a:r>
            <a:r>
              <a:rPr lang="en-US" altLang="ko-KR" sz="1600" dirty="0" smtClean="0"/>
              <a:t> received this idea by technology transfer contract.  And we produced an optimum dehumidification device  for the high humidity sample.</a:t>
            </a:r>
          </a:p>
          <a:p>
            <a:pPr eaLnBrk="1" hangingPunct="1"/>
            <a:endParaRPr lang="en-US" sz="1600" dirty="0" smtClean="0"/>
          </a:p>
          <a:p>
            <a:pPr latinLnBrk="1"/>
            <a:r>
              <a:rPr lang="en-US" altLang="ko-KR" sz="1600" dirty="0" smtClean="0"/>
              <a:t>We solved the </a:t>
            </a:r>
            <a:r>
              <a:rPr lang="en-US" altLang="ko-KR" sz="1600" dirty="0" err="1" smtClean="0"/>
              <a:t>impinger</a:t>
            </a:r>
            <a:r>
              <a:rPr lang="en-US" altLang="ko-KR" sz="1600" dirty="0" smtClean="0"/>
              <a:t> clogging phenomenon by frozen ice for the long-term operation and </a:t>
            </a:r>
            <a:r>
              <a:rPr lang="en-US" altLang="ko-KR" sz="1600" dirty="0" err="1" smtClean="0"/>
              <a:t>impinger</a:t>
            </a:r>
            <a:r>
              <a:rPr lang="en-US" altLang="ko-KR" sz="1600" dirty="0" smtClean="0"/>
              <a:t> maintenance problem.</a:t>
            </a:r>
          </a:p>
          <a:p>
            <a:pPr eaLnBrk="1" hangingPunct="1"/>
            <a:endParaRPr lang="en-GB" sz="1600" dirty="0" smtClean="0"/>
          </a:p>
          <a:p>
            <a:pPr eaLnBrk="1" hangingPunct="1"/>
            <a:r>
              <a:rPr lang="en-US" altLang="ko-KR" sz="1600" kern="1200" dirty="0" smtClean="0">
                <a:latin typeface="Arial" charset="0"/>
                <a:ea typeface="Arial" pitchFamily="-1" charset="0"/>
                <a:cs typeface="Arial" charset="0"/>
              </a:rPr>
              <a:t>Two cold traps and two pumps are used in the system. When the first cold chamber is freezing the moisture, the ice in the other chamber is melted by the pumped air with ambient temperature. This melted water is automatically drained .</a:t>
            </a:r>
            <a:endParaRPr lang="en-GB" sz="1600" dirty="0" smtClean="0"/>
          </a:p>
          <a:p>
            <a:pPr eaLnBrk="1" hangingPunct="1"/>
            <a:endParaRPr lang="en-US" altLang="ko-KR" sz="1600" dirty="0" smtClean="0"/>
          </a:p>
          <a:p>
            <a:pPr latinLnBrk="1"/>
            <a:r>
              <a:rPr lang="en-US" altLang="ko-KR" sz="1600" dirty="0" smtClean="0"/>
              <a:t>The PLC program with a remote control function is included in order to operate the system by unmanned.</a:t>
            </a:r>
          </a:p>
          <a:p>
            <a:pPr latinLnBrk="1"/>
            <a:endParaRPr lang="en-US" altLang="ko-KR" sz="1600" kern="1200" dirty="0" smtClean="0">
              <a:latin typeface="Arial" charset="0"/>
              <a:ea typeface="Arial" pitchFamily="-1" charset="0"/>
              <a:cs typeface="Arial" charset="0"/>
            </a:endParaRPr>
          </a:p>
          <a:p>
            <a:pPr latinLnBrk="1"/>
            <a:r>
              <a:rPr lang="en-US" altLang="ko-KR" sz="1600" kern="1200" dirty="0" smtClean="0">
                <a:latin typeface="Arial" charset="0"/>
                <a:ea typeface="Arial" pitchFamily="-1" charset="0"/>
                <a:cs typeface="Arial" charset="0"/>
              </a:rPr>
              <a:t>To change the time sequence, we can connect the remote PLC program and easily control the system.</a:t>
            </a:r>
            <a:endParaRPr lang="en-US" altLang="ko-KR" sz="1600" dirty="0" smtClean="0"/>
          </a:p>
          <a:p>
            <a:pPr lvl="1" eaLnBrk="1" hangingPunct="1">
              <a:buFont typeface="Wingdings" pitchFamily="2" charset="2"/>
              <a:buChar char="Ø"/>
            </a:pPr>
            <a:endParaRPr lang="en-US" altLang="ko-KR" sz="1600" dirty="0" smtClean="0"/>
          </a:p>
        </p:txBody>
      </p:sp>
      <p:sp>
        <p:nvSpPr>
          <p:cNvPr id="4" name="TextBox 3"/>
          <p:cNvSpPr txBox="1"/>
          <p:nvPr/>
        </p:nvSpPr>
        <p:spPr>
          <a:xfrm>
            <a:off x="8820472" y="6534835"/>
            <a:ext cx="292068" cy="323165"/>
          </a:xfrm>
          <a:prstGeom prst="rect">
            <a:avLst/>
          </a:prstGeom>
          <a:noFill/>
        </p:spPr>
        <p:txBody>
          <a:bodyPr wrap="none" rtlCol="0">
            <a:spAutoFit/>
          </a:bodyPr>
          <a:lstStyle/>
          <a:p>
            <a:r>
              <a:rPr lang="en-US" altLang="ko-KR" dirty="0" smtClean="0"/>
              <a:t>4</a:t>
            </a:r>
            <a:endParaRPr lang="ko-KR"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395536" y="2320280"/>
            <a:ext cx="8496944" cy="1828800"/>
          </a:xfrm>
        </p:spPr>
        <p:txBody>
          <a:bodyPr>
            <a:normAutofit/>
          </a:bodyPr>
          <a:lstStyle/>
          <a:p>
            <a:pPr algn="ctr"/>
            <a:r>
              <a:rPr lang="en-US" altLang="ko-KR" dirty="0" smtClean="0"/>
              <a:t>Exhibition</a:t>
            </a:r>
            <a:endParaRPr lang="ko-KR" altLang="en-US"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KMA(2012)</a:t>
            </a:r>
            <a:endParaRPr lang="ko-KR" altLang="en-US" dirty="0"/>
          </a:p>
        </p:txBody>
      </p:sp>
      <p:pic>
        <p:nvPicPr>
          <p:cNvPr id="4" name="내용 개체 틀 3" descr="IMG_2333.JPG"/>
          <p:cNvPicPr>
            <a:picLocks noGrp="1" noChangeAspect="1"/>
          </p:cNvPicPr>
          <p:nvPr>
            <p:ph idx="1"/>
          </p:nvPr>
        </p:nvPicPr>
        <p:blipFill>
          <a:blip r:embed="rId3" cstate="print"/>
          <a:stretch>
            <a:fillRect/>
          </a:stretch>
        </p:blipFill>
        <p:spPr>
          <a:xfrm>
            <a:off x="1187624" y="836712"/>
            <a:ext cx="6912768" cy="5163240"/>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GREEN TECH FORUM(2012)</a:t>
            </a:r>
            <a:endParaRPr lang="ko-KR" altLang="en-US" dirty="0"/>
          </a:p>
        </p:txBody>
      </p:sp>
      <p:pic>
        <p:nvPicPr>
          <p:cNvPr id="4" name="그림 3" descr="IMG079.jpg"/>
          <p:cNvPicPr>
            <a:picLocks noChangeAspect="1"/>
          </p:cNvPicPr>
          <p:nvPr/>
        </p:nvPicPr>
        <p:blipFill>
          <a:blip r:embed="rId3" cstate="print"/>
          <a:stretch>
            <a:fillRect/>
          </a:stretch>
        </p:blipFill>
        <p:spPr>
          <a:xfrm>
            <a:off x="1115616" y="908720"/>
            <a:ext cx="6864763" cy="5148572"/>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APMP (2012)</a:t>
            </a:r>
            <a:endParaRPr lang="ko-KR" altLang="en-US" dirty="0"/>
          </a:p>
        </p:txBody>
      </p:sp>
      <p:pic>
        <p:nvPicPr>
          <p:cNvPr id="4" name="내용 개체 틀 3" descr="IMG187.jpg"/>
          <p:cNvPicPr>
            <a:picLocks noGrp="1" noChangeAspect="1"/>
          </p:cNvPicPr>
          <p:nvPr>
            <p:ph idx="1"/>
          </p:nvPr>
        </p:nvPicPr>
        <p:blipFill>
          <a:blip r:embed="rId3" cstate="print"/>
          <a:stretch>
            <a:fillRect/>
          </a:stretch>
        </p:blipFill>
        <p:spPr>
          <a:xfrm>
            <a:off x="1115615" y="837506"/>
            <a:ext cx="6911710" cy="5183782"/>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428625" y="3645024"/>
            <a:ext cx="3999359" cy="1159543"/>
          </a:xfrm>
          <a:prstGeom prst="rect">
            <a:avLst/>
          </a:prstGeom>
          <a:solidFill>
            <a:srgbClr val="FFFFFF"/>
          </a:solidFill>
          <a:ln w="9525">
            <a:noFill/>
            <a:miter lim="800000"/>
            <a:headEnd/>
            <a:tailEnd/>
          </a:ln>
        </p:spPr>
        <p:txBody>
          <a:bodyPr/>
          <a:lstStyle/>
          <a:p>
            <a:pPr>
              <a:spcAft>
                <a:spcPts val="1000"/>
              </a:spcAft>
            </a:pPr>
            <a:r>
              <a:rPr lang="en-IE" altLang="ko-KR" sz="1100" b="1" dirty="0" smtClean="0">
                <a:solidFill>
                  <a:srgbClr val="940000"/>
                </a:solidFill>
                <a:latin typeface="Tahoma" pitchFamily="34" charset="0"/>
                <a:ea typeface="굴림" charset="-127"/>
              </a:rPr>
              <a:t>Head Office </a:t>
            </a:r>
            <a:r>
              <a:rPr lang="en-IE" altLang="ko-KR" sz="1100" b="1" dirty="0">
                <a:solidFill>
                  <a:srgbClr val="940000"/>
                </a:solidFill>
                <a:latin typeface="Tahoma" pitchFamily="34" charset="0"/>
                <a:ea typeface="굴림" charset="-127"/>
              </a:rPr>
              <a:t>Address:</a:t>
            </a:r>
          </a:p>
          <a:p>
            <a:pPr>
              <a:spcAft>
                <a:spcPts val="1000"/>
              </a:spcAft>
            </a:pPr>
            <a:r>
              <a:rPr lang="en-IE" altLang="ko-KR" sz="1100" dirty="0" smtClean="0">
                <a:latin typeface="Tahoma" pitchFamily="34" charset="0"/>
                <a:ea typeface="굴림" charset="-127"/>
              </a:rPr>
              <a:t>503 Small &amp; Medium Business Support </a:t>
            </a:r>
            <a:r>
              <a:rPr lang="en-IE" altLang="ko-KR" sz="1100" dirty="0" err="1" smtClean="0">
                <a:latin typeface="Tahoma" pitchFamily="34" charset="0"/>
                <a:ea typeface="굴림" charset="-127"/>
              </a:rPr>
              <a:t>Center</a:t>
            </a:r>
            <a:r>
              <a:rPr lang="en-IE" altLang="ko-KR" sz="1100" dirty="0" smtClean="0">
                <a:latin typeface="Tahoma" pitchFamily="34" charset="0"/>
                <a:ea typeface="굴림" charset="-127"/>
              </a:rPr>
              <a:t>,</a:t>
            </a:r>
            <a:endParaRPr lang="en-IE" altLang="ko-KR" sz="1100" dirty="0">
              <a:latin typeface="Tahoma" pitchFamily="34" charset="0"/>
              <a:ea typeface="굴림" charset="-127"/>
            </a:endParaRPr>
          </a:p>
          <a:p>
            <a:pPr>
              <a:spcAft>
                <a:spcPts val="1000"/>
              </a:spcAft>
            </a:pPr>
            <a:r>
              <a:rPr lang="en-IE" altLang="ko-KR" sz="1100" dirty="0" smtClean="0">
                <a:latin typeface="Tahoma" pitchFamily="34" charset="0"/>
                <a:ea typeface="굴림" charset="-127"/>
              </a:rPr>
              <a:t>23-14, Jang-dong, </a:t>
            </a:r>
          </a:p>
          <a:p>
            <a:pPr>
              <a:spcAft>
                <a:spcPts val="1000"/>
              </a:spcAft>
            </a:pPr>
            <a:r>
              <a:rPr lang="en-IE" altLang="ko-KR" sz="1100" dirty="0" err="1" smtClean="0">
                <a:latin typeface="Tahoma" pitchFamily="34" charset="0"/>
                <a:ea typeface="굴림" charset="-127"/>
              </a:rPr>
              <a:t>Yusung</a:t>
            </a:r>
            <a:r>
              <a:rPr lang="en-IE" altLang="ko-KR" sz="1100" dirty="0" smtClean="0">
                <a:latin typeface="Tahoma" pitchFamily="34" charset="0"/>
                <a:ea typeface="굴림" charset="-127"/>
              </a:rPr>
              <a:t>, </a:t>
            </a:r>
            <a:r>
              <a:rPr lang="en-IE" altLang="ko-KR" sz="1100" dirty="0" err="1" smtClean="0">
                <a:latin typeface="Tahoma" pitchFamily="34" charset="0"/>
                <a:ea typeface="굴림" charset="-127"/>
              </a:rPr>
              <a:t>Daejeon</a:t>
            </a:r>
            <a:r>
              <a:rPr lang="en-IE" altLang="ko-KR" sz="1100" dirty="0" smtClean="0">
                <a:latin typeface="Tahoma" pitchFamily="34" charset="0"/>
                <a:ea typeface="굴림" charset="-127"/>
              </a:rPr>
              <a:t>, South Korea</a:t>
            </a:r>
          </a:p>
          <a:p>
            <a:pPr>
              <a:spcAft>
                <a:spcPts val="1000"/>
              </a:spcAft>
            </a:pPr>
            <a:endParaRPr lang="en-IE" altLang="ko-KR" sz="1100" dirty="0" smtClean="0">
              <a:latin typeface="Tahoma" pitchFamily="34" charset="0"/>
              <a:ea typeface="굴림" charset="-127"/>
            </a:endParaRPr>
          </a:p>
          <a:p>
            <a:pPr>
              <a:spcAft>
                <a:spcPts val="1000"/>
              </a:spcAft>
            </a:pPr>
            <a:endParaRPr lang="en-IE" altLang="ko-KR" sz="1100" dirty="0">
              <a:latin typeface="Tahoma" pitchFamily="34" charset="0"/>
              <a:ea typeface="굴림" charset="-127"/>
            </a:endParaRPr>
          </a:p>
        </p:txBody>
      </p:sp>
      <p:sp>
        <p:nvSpPr>
          <p:cNvPr id="12" name="Rectangle 5"/>
          <p:cNvSpPr>
            <a:spLocks noChangeArrowheads="1"/>
          </p:cNvSpPr>
          <p:nvPr/>
        </p:nvSpPr>
        <p:spPr bwMode="auto">
          <a:xfrm>
            <a:off x="0" y="5229200"/>
            <a:ext cx="9144000" cy="400110"/>
          </a:xfrm>
          <a:prstGeom prst="rect">
            <a:avLst/>
          </a:prstGeom>
          <a:noFill/>
          <a:ln w="9525">
            <a:noFill/>
            <a:miter lim="800000"/>
            <a:headEnd/>
            <a:tailEnd/>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Aft>
                <a:spcPts val="1000"/>
              </a:spcAft>
            </a:pPr>
            <a:r>
              <a:rPr lang="en-IE" altLang="ko-KR" sz="2000" b="1" spc="50" dirty="0" smtClean="0">
                <a:ln w="11430"/>
                <a:solidFill>
                  <a:srgbClr val="00B0F0"/>
                </a:solidFill>
                <a:effectLst>
                  <a:glow rad="228600">
                    <a:schemeClr val="accent1">
                      <a:satMod val="175000"/>
                      <a:alpha val="40000"/>
                    </a:schemeClr>
                  </a:glow>
                  <a:outerShdw blurRad="76200" dist="50800" dir="5400000" algn="tl" rotWithShape="0">
                    <a:srgbClr val="000000">
                      <a:alpha val="65000"/>
                    </a:srgbClr>
                  </a:outerShdw>
                </a:effectLst>
                <a:latin typeface="Tahoma" pitchFamily="34" charset="0"/>
                <a:ea typeface="굴림" charset="-127"/>
              </a:rPr>
              <a:t>www.gnlsolution.com</a:t>
            </a:r>
            <a:endParaRPr lang="en-US" altLang="ko-KR" sz="2000" b="1" spc="50" dirty="0">
              <a:ln w="11430"/>
              <a:solidFill>
                <a:srgbClr val="00B0F0"/>
              </a:solidFill>
              <a:effectLst>
                <a:glow rad="228600">
                  <a:schemeClr val="accent1">
                    <a:satMod val="175000"/>
                    <a:alpha val="40000"/>
                  </a:schemeClr>
                </a:glow>
                <a:outerShdw blurRad="76200" dist="50800" dir="5400000" algn="tl" rotWithShape="0">
                  <a:srgbClr val="000000">
                    <a:alpha val="65000"/>
                  </a:srgbClr>
                </a:outerShdw>
              </a:effectLst>
              <a:ea typeface="굴림" charset="-127"/>
            </a:endParaRPr>
          </a:p>
        </p:txBody>
      </p:sp>
      <p:pic>
        <p:nvPicPr>
          <p:cNvPr id="23554" name="Picture 2"/>
          <p:cNvPicPr>
            <a:picLocks noChangeAspect="1" noChangeArrowheads="1"/>
          </p:cNvPicPr>
          <p:nvPr/>
        </p:nvPicPr>
        <p:blipFill>
          <a:blip r:embed="rId3" cstate="print"/>
          <a:srcRect/>
          <a:stretch>
            <a:fillRect/>
          </a:stretch>
        </p:blipFill>
        <p:spPr bwMode="auto">
          <a:xfrm>
            <a:off x="2123728" y="836712"/>
            <a:ext cx="5363910" cy="2577348"/>
          </a:xfrm>
          <a:prstGeom prst="rect">
            <a:avLst/>
          </a:prstGeom>
          <a:noFill/>
          <a:ln w="9525">
            <a:noFill/>
            <a:miter lim="800000"/>
            <a:headEnd/>
            <a:tailEnd/>
          </a:ln>
        </p:spPr>
      </p:pic>
      <p:sp>
        <p:nvSpPr>
          <p:cNvPr id="14" name="Text Box 4"/>
          <p:cNvSpPr txBox="1">
            <a:spLocks noChangeArrowheads="1"/>
          </p:cNvSpPr>
          <p:nvPr/>
        </p:nvSpPr>
        <p:spPr bwMode="auto">
          <a:xfrm>
            <a:off x="6549305" y="3645024"/>
            <a:ext cx="2127151" cy="1159543"/>
          </a:xfrm>
          <a:prstGeom prst="rect">
            <a:avLst/>
          </a:prstGeom>
          <a:solidFill>
            <a:srgbClr val="FFFFFF"/>
          </a:solidFill>
          <a:ln w="9525">
            <a:noFill/>
            <a:miter lim="800000"/>
            <a:headEnd/>
            <a:tailEnd/>
          </a:ln>
        </p:spPr>
        <p:txBody>
          <a:bodyPr/>
          <a:lstStyle/>
          <a:p>
            <a:pPr>
              <a:spcAft>
                <a:spcPts val="1000"/>
              </a:spcAft>
            </a:pPr>
            <a:r>
              <a:rPr lang="en-IE" altLang="ko-KR" sz="1100" b="1" dirty="0" smtClean="0">
                <a:solidFill>
                  <a:srgbClr val="940000"/>
                </a:solidFill>
                <a:latin typeface="Tahoma" pitchFamily="34" charset="0"/>
                <a:ea typeface="굴림" charset="-127"/>
              </a:rPr>
              <a:t>Telephone : </a:t>
            </a:r>
            <a:endParaRPr lang="en-IE" altLang="ko-KR" sz="1100" b="1" dirty="0">
              <a:solidFill>
                <a:srgbClr val="940000"/>
              </a:solidFill>
              <a:latin typeface="Tahoma" pitchFamily="34" charset="0"/>
              <a:ea typeface="굴림" charset="-127"/>
            </a:endParaRPr>
          </a:p>
          <a:p>
            <a:pPr>
              <a:spcAft>
                <a:spcPts val="1000"/>
              </a:spcAft>
            </a:pPr>
            <a:r>
              <a:rPr lang="en-IE" altLang="ko-KR" sz="1100" dirty="0" smtClean="0">
                <a:latin typeface="Tahoma" pitchFamily="34" charset="0"/>
                <a:ea typeface="굴림" charset="-127"/>
              </a:rPr>
              <a:t>+82.(0)42.861.5538/863.5538</a:t>
            </a:r>
          </a:p>
          <a:p>
            <a:pPr>
              <a:spcAft>
                <a:spcPts val="1000"/>
              </a:spcAft>
            </a:pPr>
            <a:r>
              <a:rPr lang="en-IE" altLang="ko-KR" sz="1100" b="1" dirty="0" smtClean="0">
                <a:solidFill>
                  <a:srgbClr val="940000"/>
                </a:solidFill>
                <a:latin typeface="Tahoma" pitchFamily="34" charset="0"/>
                <a:ea typeface="굴림" charset="-127"/>
              </a:rPr>
              <a:t>Fax : </a:t>
            </a:r>
          </a:p>
          <a:p>
            <a:pPr>
              <a:spcAft>
                <a:spcPts val="1000"/>
              </a:spcAft>
            </a:pPr>
            <a:r>
              <a:rPr lang="en-IE" altLang="ko-KR" sz="1100" dirty="0" smtClean="0">
                <a:latin typeface="Tahoma" pitchFamily="34" charset="0"/>
                <a:ea typeface="굴림" charset="-127"/>
              </a:rPr>
              <a:t>+82.(0)42.861.5548</a:t>
            </a:r>
          </a:p>
          <a:p>
            <a:pPr>
              <a:spcAft>
                <a:spcPts val="1000"/>
              </a:spcAft>
            </a:pPr>
            <a:endParaRPr lang="en-IE" altLang="ko-KR" sz="1100" dirty="0">
              <a:latin typeface="Tahoma" pitchFamily="34" charset="0"/>
              <a:ea typeface="굴림" charset="-127"/>
            </a:endParaRPr>
          </a:p>
        </p:txBody>
      </p:sp>
      <p:sp>
        <p:nvSpPr>
          <p:cNvPr id="6" name="Rectangle 5"/>
          <p:cNvSpPr>
            <a:spLocks noChangeArrowheads="1"/>
          </p:cNvSpPr>
          <p:nvPr/>
        </p:nvSpPr>
        <p:spPr bwMode="auto">
          <a:xfrm>
            <a:off x="2627784" y="5621178"/>
            <a:ext cx="3888432" cy="400110"/>
          </a:xfrm>
          <a:prstGeom prst="rect">
            <a:avLst/>
          </a:prstGeom>
          <a:noFill/>
          <a:ln w="9525">
            <a:noFill/>
            <a:miter lim="800000"/>
            <a:headEnd/>
            <a:tailEnd/>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Aft>
                <a:spcPts val="1000"/>
              </a:spcAft>
            </a:pPr>
            <a:r>
              <a:rPr lang="en-IE" altLang="ko-KR" sz="2000" b="1" spc="50" dirty="0" smtClean="0">
                <a:ln w="11430"/>
                <a:solidFill>
                  <a:srgbClr val="00B0F0"/>
                </a:solidFill>
                <a:effectLst>
                  <a:glow rad="228600">
                    <a:schemeClr val="accent1">
                      <a:satMod val="175000"/>
                      <a:alpha val="40000"/>
                    </a:schemeClr>
                  </a:glow>
                  <a:outerShdw blurRad="76200" dist="50800" dir="5400000" algn="tl" rotWithShape="0">
                    <a:srgbClr val="000000">
                      <a:alpha val="65000"/>
                    </a:srgbClr>
                  </a:outerShdw>
                </a:effectLst>
                <a:latin typeface="Tahoma" pitchFamily="34" charset="0"/>
                <a:ea typeface="굴림" charset="-127"/>
              </a:rPr>
              <a:t>(mkyin@gnlsolution.com)</a:t>
            </a:r>
            <a:endParaRPr lang="en-US" altLang="ko-KR" sz="2000" b="1" spc="50" dirty="0">
              <a:ln w="11430"/>
              <a:solidFill>
                <a:srgbClr val="00B0F0"/>
              </a:solidFill>
              <a:effectLst>
                <a:glow rad="228600">
                  <a:schemeClr val="accent1">
                    <a:satMod val="175000"/>
                    <a:alpha val="40000"/>
                  </a:schemeClr>
                </a:glow>
                <a:outerShdw blurRad="76200" dist="50800" dir="5400000" algn="tl" rotWithShape="0">
                  <a:srgbClr val="000000">
                    <a:alpha val="65000"/>
                  </a:srgbClr>
                </a:outerShdw>
              </a:effectLst>
              <a:ea typeface="굴림" charset="-127"/>
            </a:endParaRPr>
          </a:p>
        </p:txBody>
      </p:sp>
    </p:spTree>
  </p:cSld>
  <p:clrMapOvr>
    <a:masterClrMapping/>
  </p:clrMapOvr>
  <p:transition spd="slow" advTm="5147"/>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body" idx="1"/>
          </p:nvPr>
        </p:nvSpPr>
        <p:spPr>
          <a:xfrm>
            <a:off x="3060700" y="2636838"/>
            <a:ext cx="2951163" cy="792162"/>
          </a:xfrm>
          <a:noFill/>
        </p:spPr>
        <p:txBody>
          <a:bodyPr/>
          <a:lstStyle/>
          <a:p>
            <a:pPr eaLnBrk="1" hangingPunct="1">
              <a:buFontTx/>
              <a:buNone/>
            </a:pPr>
            <a:r>
              <a:rPr lang="en-US" altLang="ko-KR" smtClean="0">
                <a:ea typeface="굴림" pitchFamily="50" charset="-127"/>
              </a:rPr>
              <a:t>    				</a:t>
            </a:r>
          </a:p>
          <a:p>
            <a:pPr eaLnBrk="1" hangingPunct="1">
              <a:buFontTx/>
              <a:buNone/>
            </a:pPr>
            <a:r>
              <a:rPr lang="en-US" altLang="ko-KR" sz="4100" smtClean="0">
                <a:ea typeface="굴림" pitchFamily="50" charset="-127"/>
              </a:rPr>
              <a:t>Thank you !</a:t>
            </a:r>
          </a:p>
          <a:p>
            <a:pPr eaLnBrk="1" hangingPunct="1"/>
            <a:endParaRPr lang="en-US" altLang="ko-KR" sz="4100" smtClean="0">
              <a:ea typeface="굴림" pitchFamily="50" charset="-127"/>
            </a:endParaRPr>
          </a:p>
          <a:p>
            <a:pPr eaLnBrk="1" hangingPunct="1">
              <a:buFontTx/>
              <a:buNone/>
            </a:pPr>
            <a:endParaRPr lang="de-DE" smtClean="0"/>
          </a:p>
          <a:p>
            <a:pPr eaLnBrk="1" hangingPunct="1">
              <a:buFontTx/>
              <a:buNone/>
            </a:pPr>
            <a:endParaRPr lang="de-DE" smtClean="0"/>
          </a:p>
          <a:p>
            <a:pPr eaLnBrk="1" hangingPunct="1">
              <a:buFontTx/>
              <a:buNone/>
            </a:pPr>
            <a:endParaRPr lang="de-DE"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ctrTitle"/>
          </p:nvPr>
        </p:nvSpPr>
        <p:spPr>
          <a:xfrm>
            <a:off x="627063" y="2493194"/>
            <a:ext cx="7881937" cy="1439862"/>
          </a:xfrm>
        </p:spPr>
        <p:txBody>
          <a:bodyPr/>
          <a:lstStyle/>
          <a:p>
            <a:pPr algn="ctr"/>
            <a:r>
              <a:rPr lang="en-US" altLang="ko-KR" sz="2800" dirty="0" smtClean="0"/>
              <a:t>Detailed explanation of</a:t>
            </a:r>
            <a:br>
              <a:rPr lang="en-US" altLang="ko-KR" sz="2800" dirty="0" smtClean="0"/>
            </a:br>
            <a:r>
              <a:rPr lang="en-US" altLang="ko-KR" sz="2800" dirty="0" smtClean="0"/>
              <a:t>Dehumidification System</a:t>
            </a:r>
            <a:endParaRPr lang="ko-KR" altLang="en-US" sz="2800" dirty="0"/>
          </a:p>
        </p:txBody>
      </p:sp>
      <p:sp>
        <p:nvSpPr>
          <p:cNvPr id="3" name="TextBox 2"/>
          <p:cNvSpPr txBox="1"/>
          <p:nvPr/>
        </p:nvSpPr>
        <p:spPr>
          <a:xfrm>
            <a:off x="8820472" y="6534835"/>
            <a:ext cx="292068" cy="323165"/>
          </a:xfrm>
          <a:prstGeom prst="rect">
            <a:avLst/>
          </a:prstGeom>
          <a:noFill/>
        </p:spPr>
        <p:txBody>
          <a:bodyPr wrap="none" rtlCol="0">
            <a:spAutoFit/>
          </a:bodyPr>
          <a:lstStyle/>
          <a:p>
            <a:r>
              <a:rPr lang="en-US" altLang="ko-KR" dirty="0" smtClean="0"/>
              <a:t>5</a:t>
            </a:r>
            <a:endParaRPr lang="ko-KR"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23528" y="260647"/>
            <a:ext cx="8604448" cy="504057"/>
          </a:xfrm>
        </p:spPr>
        <p:txBody>
          <a:bodyPr/>
          <a:lstStyle/>
          <a:p>
            <a:r>
              <a:rPr lang="en-US" altLang="ko-KR" dirty="0" smtClean="0"/>
              <a:t>Construction of Dehumidification System</a:t>
            </a:r>
            <a:endParaRPr lang="ko-KR" altLang="en-US" dirty="0"/>
          </a:p>
        </p:txBody>
      </p:sp>
      <p:pic>
        <p:nvPicPr>
          <p:cNvPr id="8" name="내용 개체 틀 3" descr="DSC_0024.JPG"/>
          <p:cNvPicPr>
            <a:picLocks noGrp="1" noChangeAspect="1"/>
          </p:cNvPicPr>
          <p:nvPr>
            <p:ph idx="1"/>
          </p:nvPr>
        </p:nvPicPr>
        <p:blipFill>
          <a:blip r:embed="rId3" cstate="print"/>
          <a:srcRect l="20952" t="2846" r="11429"/>
          <a:stretch>
            <a:fillRect/>
          </a:stretch>
        </p:blipFill>
        <p:spPr>
          <a:xfrm>
            <a:off x="1763688" y="829629"/>
            <a:ext cx="5472608" cy="5263667"/>
          </a:xfrm>
        </p:spPr>
      </p:pic>
      <p:grpSp>
        <p:nvGrpSpPr>
          <p:cNvPr id="20" name="그룹 19"/>
          <p:cNvGrpSpPr/>
          <p:nvPr/>
        </p:nvGrpSpPr>
        <p:grpSpPr>
          <a:xfrm>
            <a:off x="1763688" y="2132856"/>
            <a:ext cx="5261637" cy="3851557"/>
            <a:chOff x="1763688" y="2132856"/>
            <a:chExt cx="5261637" cy="3851557"/>
          </a:xfrm>
        </p:grpSpPr>
        <p:sp>
          <p:nvSpPr>
            <p:cNvPr id="9" name="TextBox 8"/>
            <p:cNvSpPr txBox="1"/>
            <p:nvPr/>
          </p:nvSpPr>
          <p:spPr>
            <a:xfrm>
              <a:off x="1763688" y="5661248"/>
              <a:ext cx="1190967" cy="32316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altLang="ko-KR" dirty="0" smtClean="0"/>
                <a:t>Cold Trap A</a:t>
              </a:r>
              <a:endParaRPr lang="ko-KR" altLang="en-US" dirty="0"/>
            </a:p>
          </p:txBody>
        </p:sp>
        <p:sp>
          <p:nvSpPr>
            <p:cNvPr id="10" name="TextBox 9"/>
            <p:cNvSpPr txBox="1"/>
            <p:nvPr/>
          </p:nvSpPr>
          <p:spPr>
            <a:xfrm>
              <a:off x="4355976" y="5661248"/>
              <a:ext cx="1201611" cy="32316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altLang="ko-KR" dirty="0" smtClean="0"/>
                <a:t>Cold Trap B</a:t>
              </a:r>
              <a:endParaRPr lang="ko-KR" altLang="en-US" dirty="0"/>
            </a:p>
          </p:txBody>
        </p:sp>
        <p:sp>
          <p:nvSpPr>
            <p:cNvPr id="11" name="TextBox 10"/>
            <p:cNvSpPr txBox="1"/>
            <p:nvPr/>
          </p:nvSpPr>
          <p:spPr>
            <a:xfrm>
              <a:off x="2915816" y="2924944"/>
              <a:ext cx="858505" cy="32316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altLang="ko-KR" dirty="0" smtClean="0"/>
                <a:t>Pump A</a:t>
              </a:r>
              <a:endParaRPr lang="ko-KR" altLang="en-US" dirty="0"/>
            </a:p>
          </p:txBody>
        </p:sp>
        <p:sp>
          <p:nvSpPr>
            <p:cNvPr id="12" name="TextBox 11"/>
            <p:cNvSpPr txBox="1"/>
            <p:nvPr/>
          </p:nvSpPr>
          <p:spPr>
            <a:xfrm>
              <a:off x="4932040" y="2924944"/>
              <a:ext cx="869149" cy="32316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altLang="ko-KR" dirty="0" smtClean="0"/>
                <a:t>Pump B</a:t>
              </a:r>
              <a:endParaRPr lang="ko-KR" altLang="en-US" dirty="0"/>
            </a:p>
          </p:txBody>
        </p:sp>
        <p:sp>
          <p:nvSpPr>
            <p:cNvPr id="13" name="TextBox 12"/>
            <p:cNvSpPr txBox="1"/>
            <p:nvPr/>
          </p:nvSpPr>
          <p:spPr>
            <a:xfrm>
              <a:off x="5940152" y="3429000"/>
              <a:ext cx="1085173" cy="32316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altLang="ko-KR" dirty="0" smtClean="0"/>
                <a:t>Dry Fan B</a:t>
              </a:r>
              <a:endParaRPr lang="ko-KR" altLang="en-US" dirty="0"/>
            </a:p>
          </p:txBody>
        </p:sp>
        <p:sp>
          <p:nvSpPr>
            <p:cNvPr id="14" name="TextBox 13"/>
            <p:cNvSpPr txBox="1"/>
            <p:nvPr/>
          </p:nvSpPr>
          <p:spPr>
            <a:xfrm>
              <a:off x="3059832" y="5229200"/>
              <a:ext cx="2520280" cy="32316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altLang="ko-KR" dirty="0" smtClean="0"/>
                <a:t>Solenoid Switching Valves</a:t>
              </a:r>
              <a:endParaRPr lang="ko-KR" altLang="en-US" dirty="0"/>
            </a:p>
          </p:txBody>
        </p:sp>
        <p:sp>
          <p:nvSpPr>
            <p:cNvPr id="15" name="TextBox 14"/>
            <p:cNvSpPr txBox="1"/>
            <p:nvPr/>
          </p:nvSpPr>
          <p:spPr>
            <a:xfrm>
              <a:off x="2415240" y="4725144"/>
              <a:ext cx="1148648" cy="32316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altLang="ko-KR" dirty="0" smtClean="0"/>
                <a:t>Chamber A</a:t>
              </a:r>
              <a:endParaRPr lang="ko-KR" altLang="en-US" dirty="0"/>
            </a:p>
          </p:txBody>
        </p:sp>
        <p:sp>
          <p:nvSpPr>
            <p:cNvPr id="16" name="TextBox 15"/>
            <p:cNvSpPr txBox="1"/>
            <p:nvPr/>
          </p:nvSpPr>
          <p:spPr>
            <a:xfrm>
              <a:off x="5220072" y="4690011"/>
              <a:ext cx="1148648" cy="32316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altLang="ko-KR" dirty="0" smtClean="0"/>
                <a:t>Chamber B</a:t>
              </a:r>
              <a:endParaRPr lang="ko-KR" altLang="en-US" dirty="0"/>
            </a:p>
          </p:txBody>
        </p:sp>
        <p:sp>
          <p:nvSpPr>
            <p:cNvPr id="17" name="TextBox 16"/>
            <p:cNvSpPr txBox="1"/>
            <p:nvPr/>
          </p:nvSpPr>
          <p:spPr>
            <a:xfrm>
              <a:off x="2915816" y="2132856"/>
              <a:ext cx="1449436" cy="32316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altLang="ko-KR" dirty="0" smtClean="0"/>
                <a:t>PLC Controller</a:t>
              </a:r>
              <a:endParaRPr lang="ko-KR" altLang="en-US" dirty="0"/>
            </a:p>
          </p:txBody>
        </p:sp>
      </p:grpSp>
      <p:sp>
        <p:nvSpPr>
          <p:cNvPr id="19" name="TextBox 18"/>
          <p:cNvSpPr txBox="1"/>
          <p:nvPr/>
        </p:nvSpPr>
        <p:spPr>
          <a:xfrm>
            <a:off x="1830643" y="3429000"/>
            <a:ext cx="1085173" cy="32316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altLang="ko-KR" dirty="0" smtClean="0"/>
              <a:t>Dry Fan A</a:t>
            </a:r>
            <a:endParaRPr lang="ko-KR" altLang="en-US" dirty="0"/>
          </a:p>
        </p:txBody>
      </p:sp>
      <p:sp>
        <p:nvSpPr>
          <p:cNvPr id="18" name="TextBox 17"/>
          <p:cNvSpPr txBox="1"/>
          <p:nvPr/>
        </p:nvSpPr>
        <p:spPr>
          <a:xfrm>
            <a:off x="8820472" y="6534835"/>
            <a:ext cx="292068" cy="323165"/>
          </a:xfrm>
          <a:prstGeom prst="rect">
            <a:avLst/>
          </a:prstGeom>
          <a:noFill/>
        </p:spPr>
        <p:txBody>
          <a:bodyPr wrap="none" rtlCol="0">
            <a:spAutoFit/>
          </a:bodyPr>
          <a:lstStyle/>
          <a:p>
            <a:r>
              <a:rPr lang="en-US" altLang="ko-KR" dirty="0" smtClean="0"/>
              <a:t>6</a:t>
            </a:r>
            <a:endParaRPr lang="ko-KR"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Specification of Cold Trap</a:t>
            </a:r>
            <a:endParaRPr lang="ko-KR" altLang="en-US" dirty="0"/>
          </a:p>
        </p:txBody>
      </p:sp>
      <p:pic>
        <p:nvPicPr>
          <p:cNvPr id="1026" name="Picture 2"/>
          <p:cNvPicPr>
            <a:picLocks noChangeAspect="1" noChangeArrowheads="1"/>
          </p:cNvPicPr>
          <p:nvPr/>
        </p:nvPicPr>
        <p:blipFill>
          <a:blip r:embed="rId3" cstate="print"/>
          <a:srcRect b="763"/>
          <a:stretch>
            <a:fillRect/>
          </a:stretch>
        </p:blipFill>
        <p:spPr bwMode="auto">
          <a:xfrm>
            <a:off x="179512" y="1556792"/>
            <a:ext cx="3168352" cy="4118858"/>
          </a:xfrm>
          <a:prstGeom prst="rect">
            <a:avLst/>
          </a:prstGeom>
          <a:noFill/>
          <a:ln w="9525">
            <a:noFill/>
            <a:miter lim="800000"/>
            <a:headEnd/>
            <a:tailEnd/>
          </a:ln>
        </p:spPr>
      </p:pic>
      <p:graphicFrame>
        <p:nvGraphicFramePr>
          <p:cNvPr id="5" name="표 4"/>
          <p:cNvGraphicFramePr>
            <a:graphicFrameLocks noGrp="1"/>
          </p:cNvGraphicFramePr>
          <p:nvPr/>
        </p:nvGraphicFramePr>
        <p:xfrm>
          <a:off x="3563888" y="1613024"/>
          <a:ext cx="5184576" cy="3832200"/>
        </p:xfrm>
        <a:graphic>
          <a:graphicData uri="http://schemas.openxmlformats.org/drawingml/2006/table">
            <a:tbl>
              <a:tblPr firstRow="1" bandRow="1">
                <a:tableStyleId>{5C22544A-7EE6-4342-B048-85BDC9FD1C3A}</a:tableStyleId>
              </a:tblPr>
              <a:tblGrid>
                <a:gridCol w="2117644"/>
                <a:gridCol w="3066932"/>
              </a:tblGrid>
              <a:tr h="479025">
                <a:tc gridSpan="2">
                  <a:txBody>
                    <a:bodyPr/>
                    <a:lstStyle/>
                    <a:p>
                      <a:pPr latinLnBrk="1"/>
                      <a:r>
                        <a:rPr lang="en-US" altLang="ko-KR" sz="2000" dirty="0" smtClean="0">
                          <a:effectLst/>
                        </a:rPr>
                        <a:t>Cold</a:t>
                      </a:r>
                      <a:r>
                        <a:rPr lang="en-US" altLang="ko-KR" sz="2000" baseline="0" dirty="0" smtClean="0">
                          <a:effectLst/>
                        </a:rPr>
                        <a:t> Trap Specification (</a:t>
                      </a:r>
                      <a:r>
                        <a:rPr lang="en-US" altLang="ko-KR" sz="2000" baseline="0" dirty="0" err="1" smtClean="0">
                          <a:effectLst/>
                        </a:rPr>
                        <a:t>Operon</a:t>
                      </a:r>
                      <a:r>
                        <a:rPr lang="en-US" altLang="ko-KR" sz="2000" baseline="0" dirty="0" smtClean="0">
                          <a:effectLst/>
                        </a:rPr>
                        <a:t> / Korea)</a:t>
                      </a:r>
                      <a:endParaRPr lang="ko-KR" altLang="en-US" sz="2000" dirty="0">
                        <a:effectLst/>
                      </a:endParaRPr>
                    </a:p>
                  </a:txBody>
                  <a:tcPr/>
                </a:tc>
                <a:tc hMerge="1">
                  <a:txBody>
                    <a:bodyPr/>
                    <a:lstStyle/>
                    <a:p>
                      <a:pPr latinLnBrk="1"/>
                      <a:endParaRPr lang="ko-KR" altLang="en-US" dirty="0"/>
                    </a:p>
                  </a:txBody>
                  <a:tcPr/>
                </a:tc>
              </a:tr>
              <a:tr h="479025">
                <a:tc>
                  <a:txBody>
                    <a:bodyPr/>
                    <a:lstStyle/>
                    <a:p>
                      <a:pPr latinLnBrk="1"/>
                      <a:r>
                        <a:rPr lang="en-US" altLang="ko-KR" dirty="0" smtClean="0"/>
                        <a:t>Model</a:t>
                      </a:r>
                      <a:endParaRPr lang="ko-KR" altLang="en-US" dirty="0"/>
                    </a:p>
                  </a:txBody>
                  <a:tcPr/>
                </a:tc>
                <a:tc>
                  <a:txBody>
                    <a:bodyPr/>
                    <a:lstStyle/>
                    <a:p>
                      <a:pPr latinLnBrk="1"/>
                      <a:r>
                        <a:rPr lang="en-US" altLang="ko-KR" dirty="0" smtClean="0"/>
                        <a:t>CT-90</a:t>
                      </a:r>
                      <a:endParaRPr lang="ko-KR" altLang="en-US" dirty="0"/>
                    </a:p>
                  </a:txBody>
                  <a:tcPr/>
                </a:tc>
              </a:tr>
              <a:tr h="479025">
                <a:tc>
                  <a:txBody>
                    <a:bodyPr/>
                    <a:lstStyle/>
                    <a:p>
                      <a:pPr latinLnBrk="1"/>
                      <a:r>
                        <a:rPr lang="en-US" altLang="ko-KR" dirty="0" smtClean="0"/>
                        <a:t>Trap</a:t>
                      </a:r>
                      <a:r>
                        <a:rPr lang="en-US" altLang="ko-KR" baseline="0" dirty="0" smtClean="0"/>
                        <a:t> Temperature</a:t>
                      </a:r>
                      <a:endParaRPr lang="ko-KR" altLang="en-US" dirty="0"/>
                    </a:p>
                  </a:txBody>
                  <a:tcPr/>
                </a:tc>
                <a:tc>
                  <a:txBody>
                    <a:bodyPr/>
                    <a:lstStyle/>
                    <a:p>
                      <a:pPr latinLnBrk="1"/>
                      <a:r>
                        <a:rPr lang="en-US" altLang="ko-KR" dirty="0" smtClean="0"/>
                        <a:t>-90 </a:t>
                      </a:r>
                      <a:r>
                        <a:rPr lang="en-US" altLang="ko-KR" sz="1800" baseline="30000" dirty="0" err="1" smtClean="0"/>
                        <a:t>o</a:t>
                      </a:r>
                      <a:r>
                        <a:rPr lang="en-US" altLang="ko-KR" sz="1800" dirty="0" err="1" smtClean="0"/>
                        <a:t>C</a:t>
                      </a:r>
                      <a:endParaRPr lang="ko-KR" altLang="en-US" dirty="0"/>
                    </a:p>
                  </a:txBody>
                  <a:tcPr/>
                </a:tc>
              </a:tr>
              <a:tr h="479025">
                <a:tc>
                  <a:txBody>
                    <a:bodyPr/>
                    <a:lstStyle/>
                    <a:p>
                      <a:pPr latinLnBrk="1"/>
                      <a:r>
                        <a:rPr lang="en-US" altLang="ko-KR" dirty="0" smtClean="0"/>
                        <a:t>Dimension</a:t>
                      </a:r>
                      <a:endParaRPr lang="ko-KR" altLang="en-US" dirty="0"/>
                    </a:p>
                  </a:txBody>
                  <a:tcPr/>
                </a:tc>
                <a:tc>
                  <a:txBody>
                    <a:bodyPr/>
                    <a:lstStyle/>
                    <a:p>
                      <a:pPr latinLnBrk="1"/>
                      <a:r>
                        <a:rPr lang="en-US" altLang="ko-KR" dirty="0" smtClean="0"/>
                        <a:t>350(W)x490(D)x550(H)</a:t>
                      </a:r>
                      <a:endParaRPr lang="ko-KR" altLang="en-US" dirty="0"/>
                    </a:p>
                  </a:txBody>
                  <a:tcPr/>
                </a:tc>
              </a:tr>
              <a:tr h="479025">
                <a:tc>
                  <a:txBody>
                    <a:bodyPr/>
                    <a:lstStyle/>
                    <a:p>
                      <a:pPr latinLnBrk="1"/>
                      <a:r>
                        <a:rPr lang="en-US" altLang="ko-KR" dirty="0" smtClean="0"/>
                        <a:t>Trap Size</a:t>
                      </a:r>
                      <a:endParaRPr lang="ko-KR" altLang="en-US" dirty="0"/>
                    </a:p>
                  </a:txBody>
                  <a:tcPr/>
                </a:tc>
                <a:tc>
                  <a:txBody>
                    <a:bodyPr/>
                    <a:lstStyle/>
                    <a:p>
                      <a:pPr latinLnBrk="1"/>
                      <a:r>
                        <a:rPr lang="en-US" altLang="ko-KR" dirty="0" smtClean="0"/>
                        <a:t>Ø155 x 195</a:t>
                      </a:r>
                      <a:endParaRPr lang="ko-KR" altLang="en-US" dirty="0"/>
                    </a:p>
                  </a:txBody>
                  <a:tcPr/>
                </a:tc>
              </a:tr>
              <a:tr h="479025">
                <a:tc>
                  <a:txBody>
                    <a:bodyPr/>
                    <a:lstStyle/>
                    <a:p>
                      <a:pPr latinLnBrk="1"/>
                      <a:r>
                        <a:rPr lang="en-US" altLang="ko-KR" dirty="0" smtClean="0"/>
                        <a:t>Capacity</a:t>
                      </a:r>
                      <a:endParaRPr lang="ko-KR" altLang="en-US" dirty="0"/>
                    </a:p>
                  </a:txBody>
                  <a:tcPr/>
                </a:tc>
                <a:tc>
                  <a:txBody>
                    <a:bodyPr/>
                    <a:lstStyle/>
                    <a:p>
                      <a:pPr latinLnBrk="1"/>
                      <a:r>
                        <a:rPr lang="en-US" altLang="ko-KR" dirty="0" smtClean="0"/>
                        <a:t>1.8L</a:t>
                      </a:r>
                      <a:endParaRPr lang="ko-KR" altLang="en-US" dirty="0"/>
                    </a:p>
                  </a:txBody>
                  <a:tcPr/>
                </a:tc>
              </a:tr>
              <a:tr h="479025">
                <a:tc>
                  <a:txBody>
                    <a:bodyPr/>
                    <a:lstStyle/>
                    <a:p>
                      <a:pPr latinLnBrk="1"/>
                      <a:r>
                        <a:rPr lang="en-US" altLang="ko-KR" dirty="0" smtClean="0"/>
                        <a:t>Compressor</a:t>
                      </a:r>
                      <a:endParaRPr lang="ko-KR" altLang="en-US" dirty="0"/>
                    </a:p>
                  </a:txBody>
                  <a:tcPr/>
                </a:tc>
                <a:tc>
                  <a:txBody>
                    <a:bodyPr/>
                    <a:lstStyle/>
                    <a:p>
                      <a:pPr latinLnBrk="1"/>
                      <a:r>
                        <a:rPr lang="en-US" altLang="ko-KR" dirty="0" smtClean="0"/>
                        <a:t>1/2ph x 1</a:t>
                      </a:r>
                      <a:endParaRPr lang="ko-KR" altLang="en-US" dirty="0"/>
                    </a:p>
                  </a:txBody>
                  <a:tcPr/>
                </a:tc>
              </a:tr>
              <a:tr h="479025">
                <a:tc>
                  <a:txBody>
                    <a:bodyPr/>
                    <a:lstStyle/>
                    <a:p>
                      <a:pPr latinLnBrk="1"/>
                      <a:r>
                        <a:rPr lang="en-US" altLang="ko-KR" dirty="0" smtClean="0"/>
                        <a:t>Weight</a:t>
                      </a:r>
                      <a:endParaRPr lang="ko-KR" altLang="en-US" dirty="0"/>
                    </a:p>
                  </a:txBody>
                  <a:tcPr/>
                </a:tc>
                <a:tc>
                  <a:txBody>
                    <a:bodyPr/>
                    <a:lstStyle/>
                    <a:p>
                      <a:pPr latinLnBrk="1"/>
                      <a:r>
                        <a:rPr lang="en-US" altLang="ko-KR" dirty="0" smtClean="0"/>
                        <a:t>50kg</a:t>
                      </a:r>
                      <a:endParaRPr lang="ko-KR" altLang="en-US" dirty="0"/>
                    </a:p>
                  </a:txBody>
                  <a:tcPr/>
                </a:tc>
              </a:tr>
            </a:tbl>
          </a:graphicData>
        </a:graphic>
      </p:graphicFrame>
      <p:sp>
        <p:nvSpPr>
          <p:cNvPr id="6" name="TextBox 5"/>
          <p:cNvSpPr txBox="1"/>
          <p:nvPr/>
        </p:nvSpPr>
        <p:spPr>
          <a:xfrm>
            <a:off x="8820472" y="6534835"/>
            <a:ext cx="292068" cy="323165"/>
          </a:xfrm>
          <a:prstGeom prst="rect">
            <a:avLst/>
          </a:prstGeom>
          <a:noFill/>
        </p:spPr>
        <p:txBody>
          <a:bodyPr wrap="none" rtlCol="0">
            <a:spAutoFit/>
          </a:bodyPr>
          <a:lstStyle/>
          <a:p>
            <a:r>
              <a:rPr lang="en-US" altLang="ko-KR" dirty="0" smtClean="0"/>
              <a:t>7</a:t>
            </a:r>
            <a:endParaRPr lang="ko-KR"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Drawing of Cold Chamber</a:t>
            </a:r>
            <a:endParaRPr lang="ko-KR" altLang="en-US" dirty="0"/>
          </a:p>
        </p:txBody>
      </p:sp>
      <p:pic>
        <p:nvPicPr>
          <p:cNvPr id="69634" name="Picture 2"/>
          <p:cNvPicPr>
            <a:picLocks noChangeAspect="1" noChangeArrowheads="1"/>
          </p:cNvPicPr>
          <p:nvPr/>
        </p:nvPicPr>
        <p:blipFill>
          <a:blip r:embed="rId3" cstate="print"/>
          <a:srcRect/>
          <a:stretch>
            <a:fillRect/>
          </a:stretch>
        </p:blipFill>
        <p:spPr bwMode="auto">
          <a:xfrm>
            <a:off x="539552" y="1412776"/>
            <a:ext cx="3432138" cy="4464496"/>
          </a:xfrm>
          <a:prstGeom prst="rect">
            <a:avLst/>
          </a:prstGeom>
          <a:noFill/>
          <a:ln w="12700" cap="flat" cmpd="sng" algn="ctr">
            <a:noFill/>
            <a:prstDash val="solid"/>
            <a:miter lim="800000"/>
            <a:headEnd/>
            <a:tailEnd/>
          </a:ln>
        </p:spPr>
      </p:pic>
      <p:pic>
        <p:nvPicPr>
          <p:cNvPr id="69635" name="Picture 3"/>
          <p:cNvPicPr>
            <a:picLocks noChangeAspect="1" noChangeArrowheads="1"/>
          </p:cNvPicPr>
          <p:nvPr/>
        </p:nvPicPr>
        <p:blipFill>
          <a:blip r:embed="rId4" cstate="print"/>
          <a:srcRect/>
          <a:stretch>
            <a:fillRect/>
          </a:stretch>
        </p:blipFill>
        <p:spPr bwMode="auto">
          <a:xfrm>
            <a:off x="4788024" y="980728"/>
            <a:ext cx="2952328" cy="2631125"/>
          </a:xfrm>
          <a:prstGeom prst="rect">
            <a:avLst/>
          </a:prstGeom>
          <a:noFill/>
          <a:ln w="12700" cap="flat" cmpd="sng" algn="ctr">
            <a:noFill/>
            <a:prstDash val="solid"/>
            <a:miter lim="800000"/>
            <a:headEnd/>
            <a:tailEnd/>
          </a:ln>
        </p:spPr>
      </p:pic>
      <p:pic>
        <p:nvPicPr>
          <p:cNvPr id="69636" name="Picture 4"/>
          <p:cNvPicPr>
            <a:picLocks noChangeAspect="1" noChangeArrowheads="1"/>
          </p:cNvPicPr>
          <p:nvPr/>
        </p:nvPicPr>
        <p:blipFill>
          <a:blip r:embed="rId5" cstate="print"/>
          <a:srcRect/>
          <a:stretch>
            <a:fillRect/>
          </a:stretch>
        </p:blipFill>
        <p:spPr bwMode="auto">
          <a:xfrm>
            <a:off x="4283968" y="3789040"/>
            <a:ext cx="4438650" cy="2162175"/>
          </a:xfrm>
          <a:prstGeom prst="rect">
            <a:avLst/>
          </a:prstGeom>
          <a:noFill/>
          <a:ln w="12700" cap="flat" cmpd="sng" algn="ctr">
            <a:noFill/>
            <a:prstDash val="solid"/>
            <a:miter lim="800000"/>
            <a:headEnd/>
            <a:tailEnd/>
          </a:ln>
        </p:spPr>
      </p:pic>
      <p:sp>
        <p:nvSpPr>
          <p:cNvPr id="6" name="TextBox 5"/>
          <p:cNvSpPr txBox="1"/>
          <p:nvPr/>
        </p:nvSpPr>
        <p:spPr>
          <a:xfrm>
            <a:off x="8820472" y="6534835"/>
            <a:ext cx="292068" cy="323165"/>
          </a:xfrm>
          <a:prstGeom prst="rect">
            <a:avLst/>
          </a:prstGeom>
          <a:noFill/>
        </p:spPr>
        <p:txBody>
          <a:bodyPr wrap="none" rtlCol="0">
            <a:spAutoFit/>
          </a:bodyPr>
          <a:lstStyle/>
          <a:p>
            <a:r>
              <a:rPr lang="en-US" altLang="ko-KR" dirty="0" smtClean="0"/>
              <a:t>8</a:t>
            </a:r>
            <a:endParaRPr lang="ko-KR"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Dehumidification Process</a:t>
            </a:r>
            <a:endParaRPr lang="ko-KR" altLang="en-US" dirty="0"/>
          </a:p>
        </p:txBody>
      </p:sp>
      <p:sp>
        <p:nvSpPr>
          <p:cNvPr id="19" name="모서리가 둥근 직사각형 18"/>
          <p:cNvSpPr/>
          <p:nvPr/>
        </p:nvSpPr>
        <p:spPr bwMode="auto">
          <a:xfrm>
            <a:off x="1876709" y="980729"/>
            <a:ext cx="175011" cy="504056"/>
          </a:xfrm>
          <a:prstGeom prst="roundRect">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grpSp>
        <p:nvGrpSpPr>
          <p:cNvPr id="139" name="그룹 138"/>
          <p:cNvGrpSpPr/>
          <p:nvPr/>
        </p:nvGrpSpPr>
        <p:grpSpPr>
          <a:xfrm>
            <a:off x="1043608" y="1210468"/>
            <a:ext cx="2880320" cy="4594796"/>
            <a:chOff x="1043608" y="1210468"/>
            <a:chExt cx="2880320" cy="4594796"/>
          </a:xfrm>
        </p:grpSpPr>
        <p:sp>
          <p:nvSpPr>
            <p:cNvPr id="7" name="모서리가 둥근 직사각형 6"/>
            <p:cNvSpPr/>
            <p:nvPr/>
          </p:nvSpPr>
          <p:spPr bwMode="auto">
            <a:xfrm>
              <a:off x="1043608" y="2052847"/>
              <a:ext cx="2880320" cy="224025"/>
            </a:xfrm>
            <a:prstGeom prst="roundRect">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9" name="직선 연결선 8"/>
            <p:cNvCxnSpPr/>
            <p:nvPr/>
          </p:nvCxnSpPr>
          <p:spPr bwMode="auto">
            <a:xfrm>
              <a:off x="1280206" y="2282587"/>
              <a:ext cx="0" cy="3522677"/>
            </a:xfrm>
            <a:prstGeom prst="lin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11" name="직선 연결선 10"/>
            <p:cNvCxnSpPr/>
            <p:nvPr/>
          </p:nvCxnSpPr>
          <p:spPr bwMode="auto">
            <a:xfrm>
              <a:off x="3687330" y="2278221"/>
              <a:ext cx="0" cy="3178067"/>
            </a:xfrm>
            <a:prstGeom prst="lin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14" name="직선 연결선 13"/>
            <p:cNvCxnSpPr/>
            <p:nvPr/>
          </p:nvCxnSpPr>
          <p:spPr bwMode="auto">
            <a:xfrm flipV="1">
              <a:off x="1280206" y="5422364"/>
              <a:ext cx="2407125" cy="382900"/>
            </a:xfrm>
            <a:prstGeom prst="lin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cxnSp>
          <p:nvCxnSpPr>
            <p:cNvPr id="16" name="직선 연결선 15"/>
            <p:cNvCxnSpPr/>
            <p:nvPr/>
          </p:nvCxnSpPr>
          <p:spPr bwMode="auto">
            <a:xfrm>
              <a:off x="2699792" y="2276872"/>
              <a:ext cx="0" cy="2833458"/>
            </a:xfrm>
            <a:prstGeom prst="line">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0">
              <a:schemeClr val="dk1"/>
            </a:fillRef>
            <a:effectRef idx="2">
              <a:schemeClr val="dk1"/>
            </a:effectRef>
            <a:fontRef idx="minor">
              <a:schemeClr val="tx1"/>
            </a:fontRef>
          </p:style>
        </p:cxnSp>
        <p:sp>
          <p:nvSpPr>
            <p:cNvPr id="18" name="모서리가 둥근 직사각형 17"/>
            <p:cNvSpPr/>
            <p:nvPr/>
          </p:nvSpPr>
          <p:spPr bwMode="auto">
            <a:xfrm>
              <a:off x="1571622" y="1374936"/>
              <a:ext cx="185163" cy="612639"/>
            </a:xfrm>
            <a:prstGeom prst="roundRect">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20" name="모서리가 둥근 직사각형 19"/>
            <p:cNvSpPr/>
            <p:nvPr/>
          </p:nvSpPr>
          <p:spPr bwMode="auto">
            <a:xfrm>
              <a:off x="3093943" y="1287049"/>
              <a:ext cx="181914" cy="485768"/>
            </a:xfrm>
            <a:prstGeom prst="roundRect">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23" name="직선 연결선 22"/>
            <p:cNvCxnSpPr/>
            <p:nvPr/>
          </p:nvCxnSpPr>
          <p:spPr bwMode="auto">
            <a:xfrm flipV="1">
              <a:off x="2680949" y="5074551"/>
              <a:ext cx="925471" cy="10633"/>
            </a:xfrm>
            <a:prstGeom prst="line">
              <a:avLst/>
            </a:prstGeom>
            <a:ln>
              <a:prstDash val="dash"/>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dk1"/>
            </a:lnRef>
            <a:fillRef idx="1003">
              <a:schemeClr val="dk2"/>
            </a:fillRef>
            <a:effectRef idx="2">
              <a:schemeClr val="dk1"/>
            </a:effectRef>
            <a:fontRef idx="minor">
              <a:schemeClr val="tx1"/>
            </a:fontRef>
          </p:style>
        </p:cxnSp>
        <p:sp>
          <p:nvSpPr>
            <p:cNvPr id="38" name="타원 37"/>
            <p:cNvSpPr/>
            <p:nvPr/>
          </p:nvSpPr>
          <p:spPr bwMode="auto">
            <a:xfrm>
              <a:off x="3462404" y="4898636"/>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39" name="타원 38"/>
            <p:cNvSpPr/>
            <p:nvPr/>
          </p:nvSpPr>
          <p:spPr bwMode="auto">
            <a:xfrm>
              <a:off x="3318388" y="4898636"/>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0" name="타원 39"/>
            <p:cNvSpPr/>
            <p:nvPr/>
          </p:nvSpPr>
          <p:spPr bwMode="auto">
            <a:xfrm>
              <a:off x="3174372" y="4898636"/>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1" name="타원 40"/>
            <p:cNvSpPr/>
            <p:nvPr/>
          </p:nvSpPr>
          <p:spPr bwMode="auto">
            <a:xfrm>
              <a:off x="3009090" y="4901059"/>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2" name="타원 41"/>
            <p:cNvSpPr/>
            <p:nvPr/>
          </p:nvSpPr>
          <p:spPr bwMode="auto">
            <a:xfrm>
              <a:off x="2865074" y="4901059"/>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3" name="타원 42"/>
            <p:cNvSpPr/>
            <p:nvPr/>
          </p:nvSpPr>
          <p:spPr bwMode="auto">
            <a:xfrm>
              <a:off x="2721058" y="4901059"/>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4" name="타원 43"/>
            <p:cNvSpPr/>
            <p:nvPr/>
          </p:nvSpPr>
          <p:spPr bwMode="auto">
            <a:xfrm>
              <a:off x="3454194" y="4735777"/>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5" name="타원 44"/>
            <p:cNvSpPr/>
            <p:nvPr/>
          </p:nvSpPr>
          <p:spPr bwMode="auto">
            <a:xfrm>
              <a:off x="3310178" y="4735777"/>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6" name="타원 45"/>
            <p:cNvSpPr/>
            <p:nvPr/>
          </p:nvSpPr>
          <p:spPr bwMode="auto">
            <a:xfrm>
              <a:off x="3166162" y="4735777"/>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7" name="타원 46"/>
            <p:cNvSpPr/>
            <p:nvPr/>
          </p:nvSpPr>
          <p:spPr bwMode="auto">
            <a:xfrm>
              <a:off x="3000880" y="4738200"/>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8" name="타원 47"/>
            <p:cNvSpPr/>
            <p:nvPr/>
          </p:nvSpPr>
          <p:spPr bwMode="auto">
            <a:xfrm>
              <a:off x="2856864" y="4738200"/>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49" name="타원 48"/>
            <p:cNvSpPr/>
            <p:nvPr/>
          </p:nvSpPr>
          <p:spPr bwMode="auto">
            <a:xfrm>
              <a:off x="2712848" y="4738200"/>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0" name="타원 49"/>
            <p:cNvSpPr/>
            <p:nvPr/>
          </p:nvSpPr>
          <p:spPr bwMode="auto">
            <a:xfrm>
              <a:off x="3483670" y="4581128"/>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1" name="타원 50"/>
            <p:cNvSpPr/>
            <p:nvPr/>
          </p:nvSpPr>
          <p:spPr bwMode="auto">
            <a:xfrm>
              <a:off x="3339654" y="4581128"/>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2" name="타원 51"/>
            <p:cNvSpPr/>
            <p:nvPr/>
          </p:nvSpPr>
          <p:spPr bwMode="auto">
            <a:xfrm>
              <a:off x="3195638" y="4581128"/>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3" name="타원 52"/>
            <p:cNvSpPr/>
            <p:nvPr/>
          </p:nvSpPr>
          <p:spPr bwMode="auto">
            <a:xfrm>
              <a:off x="3030356" y="4583551"/>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4" name="타원 53"/>
            <p:cNvSpPr/>
            <p:nvPr/>
          </p:nvSpPr>
          <p:spPr bwMode="auto">
            <a:xfrm>
              <a:off x="2886340" y="4583551"/>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5" name="타원 54"/>
            <p:cNvSpPr/>
            <p:nvPr/>
          </p:nvSpPr>
          <p:spPr bwMode="auto">
            <a:xfrm>
              <a:off x="2742324" y="4583551"/>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6" name="타원 55"/>
            <p:cNvSpPr/>
            <p:nvPr/>
          </p:nvSpPr>
          <p:spPr bwMode="auto">
            <a:xfrm>
              <a:off x="3475460" y="4418269"/>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7" name="타원 56"/>
            <p:cNvSpPr/>
            <p:nvPr/>
          </p:nvSpPr>
          <p:spPr bwMode="auto">
            <a:xfrm>
              <a:off x="3331444" y="4418269"/>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8" name="타원 57"/>
            <p:cNvSpPr/>
            <p:nvPr/>
          </p:nvSpPr>
          <p:spPr bwMode="auto">
            <a:xfrm>
              <a:off x="3187428" y="4418269"/>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9" name="타원 58"/>
            <p:cNvSpPr/>
            <p:nvPr/>
          </p:nvSpPr>
          <p:spPr bwMode="auto">
            <a:xfrm>
              <a:off x="3022146" y="4420692"/>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0" name="타원 59"/>
            <p:cNvSpPr/>
            <p:nvPr/>
          </p:nvSpPr>
          <p:spPr bwMode="auto">
            <a:xfrm>
              <a:off x="2878130" y="4420692"/>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1" name="타원 60"/>
            <p:cNvSpPr/>
            <p:nvPr/>
          </p:nvSpPr>
          <p:spPr bwMode="auto">
            <a:xfrm>
              <a:off x="2734114" y="4420692"/>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2" name="타원 61"/>
            <p:cNvSpPr/>
            <p:nvPr/>
          </p:nvSpPr>
          <p:spPr bwMode="auto">
            <a:xfrm>
              <a:off x="3491880" y="4239931"/>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3" name="타원 62"/>
            <p:cNvSpPr/>
            <p:nvPr/>
          </p:nvSpPr>
          <p:spPr bwMode="auto">
            <a:xfrm>
              <a:off x="3347864" y="4239931"/>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4" name="타원 63"/>
            <p:cNvSpPr/>
            <p:nvPr/>
          </p:nvSpPr>
          <p:spPr bwMode="auto">
            <a:xfrm>
              <a:off x="3203848" y="4239931"/>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5" name="타원 64"/>
            <p:cNvSpPr/>
            <p:nvPr/>
          </p:nvSpPr>
          <p:spPr bwMode="auto">
            <a:xfrm>
              <a:off x="3038566" y="4242354"/>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6" name="타원 65"/>
            <p:cNvSpPr/>
            <p:nvPr/>
          </p:nvSpPr>
          <p:spPr bwMode="auto">
            <a:xfrm>
              <a:off x="2894550" y="4242354"/>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7" name="타원 66"/>
            <p:cNvSpPr/>
            <p:nvPr/>
          </p:nvSpPr>
          <p:spPr bwMode="auto">
            <a:xfrm>
              <a:off x="2750534" y="4242354"/>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8" name="타원 67"/>
            <p:cNvSpPr/>
            <p:nvPr/>
          </p:nvSpPr>
          <p:spPr bwMode="auto">
            <a:xfrm>
              <a:off x="3483670" y="4077072"/>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9" name="타원 68"/>
            <p:cNvSpPr/>
            <p:nvPr/>
          </p:nvSpPr>
          <p:spPr bwMode="auto">
            <a:xfrm>
              <a:off x="3339654" y="4077072"/>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70" name="타원 69"/>
            <p:cNvSpPr/>
            <p:nvPr/>
          </p:nvSpPr>
          <p:spPr bwMode="auto">
            <a:xfrm>
              <a:off x="3195638" y="4077072"/>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71" name="타원 70"/>
            <p:cNvSpPr/>
            <p:nvPr/>
          </p:nvSpPr>
          <p:spPr bwMode="auto">
            <a:xfrm>
              <a:off x="3030356" y="4079495"/>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72" name="타원 71"/>
            <p:cNvSpPr/>
            <p:nvPr/>
          </p:nvSpPr>
          <p:spPr bwMode="auto">
            <a:xfrm>
              <a:off x="2886340" y="4079495"/>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73" name="타원 72"/>
            <p:cNvSpPr/>
            <p:nvPr/>
          </p:nvSpPr>
          <p:spPr bwMode="auto">
            <a:xfrm>
              <a:off x="2742324" y="4079495"/>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74" name="타원 73"/>
            <p:cNvSpPr/>
            <p:nvPr/>
          </p:nvSpPr>
          <p:spPr bwMode="auto">
            <a:xfrm>
              <a:off x="3491880" y="3951899"/>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75" name="타원 74"/>
            <p:cNvSpPr/>
            <p:nvPr/>
          </p:nvSpPr>
          <p:spPr bwMode="auto">
            <a:xfrm>
              <a:off x="3347864" y="3951899"/>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76" name="타원 75"/>
            <p:cNvSpPr/>
            <p:nvPr/>
          </p:nvSpPr>
          <p:spPr bwMode="auto">
            <a:xfrm>
              <a:off x="3203848" y="3951899"/>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77" name="타원 76"/>
            <p:cNvSpPr/>
            <p:nvPr/>
          </p:nvSpPr>
          <p:spPr bwMode="auto">
            <a:xfrm>
              <a:off x="3038566" y="3954322"/>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78" name="타원 77"/>
            <p:cNvSpPr/>
            <p:nvPr/>
          </p:nvSpPr>
          <p:spPr bwMode="auto">
            <a:xfrm>
              <a:off x="2894550" y="3954322"/>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79" name="타원 78"/>
            <p:cNvSpPr/>
            <p:nvPr/>
          </p:nvSpPr>
          <p:spPr bwMode="auto">
            <a:xfrm>
              <a:off x="2750534" y="3954322"/>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80" name="타원 79"/>
            <p:cNvSpPr/>
            <p:nvPr/>
          </p:nvSpPr>
          <p:spPr bwMode="auto">
            <a:xfrm>
              <a:off x="3483670" y="3789040"/>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81" name="타원 80"/>
            <p:cNvSpPr/>
            <p:nvPr/>
          </p:nvSpPr>
          <p:spPr bwMode="auto">
            <a:xfrm>
              <a:off x="3339654" y="3789040"/>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82" name="타원 81"/>
            <p:cNvSpPr/>
            <p:nvPr/>
          </p:nvSpPr>
          <p:spPr bwMode="auto">
            <a:xfrm>
              <a:off x="3195638" y="3789040"/>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83" name="타원 82"/>
            <p:cNvSpPr/>
            <p:nvPr/>
          </p:nvSpPr>
          <p:spPr bwMode="auto">
            <a:xfrm>
              <a:off x="3030356" y="3791463"/>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84" name="타원 83"/>
            <p:cNvSpPr/>
            <p:nvPr/>
          </p:nvSpPr>
          <p:spPr bwMode="auto">
            <a:xfrm>
              <a:off x="2886340" y="3791463"/>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85" name="타원 84"/>
            <p:cNvSpPr/>
            <p:nvPr/>
          </p:nvSpPr>
          <p:spPr bwMode="auto">
            <a:xfrm>
              <a:off x="2742324" y="3791463"/>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86" name="타원 85"/>
            <p:cNvSpPr/>
            <p:nvPr/>
          </p:nvSpPr>
          <p:spPr bwMode="auto">
            <a:xfrm>
              <a:off x="3483670" y="3645024"/>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87" name="타원 86"/>
            <p:cNvSpPr/>
            <p:nvPr/>
          </p:nvSpPr>
          <p:spPr bwMode="auto">
            <a:xfrm>
              <a:off x="3339654" y="3645024"/>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88" name="타원 87"/>
            <p:cNvSpPr/>
            <p:nvPr/>
          </p:nvSpPr>
          <p:spPr bwMode="auto">
            <a:xfrm>
              <a:off x="3195638" y="3645024"/>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89" name="타원 88"/>
            <p:cNvSpPr/>
            <p:nvPr/>
          </p:nvSpPr>
          <p:spPr bwMode="auto">
            <a:xfrm>
              <a:off x="3030356" y="3647447"/>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90" name="타원 89"/>
            <p:cNvSpPr/>
            <p:nvPr/>
          </p:nvSpPr>
          <p:spPr bwMode="auto">
            <a:xfrm>
              <a:off x="2886340" y="3647447"/>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91" name="타원 90"/>
            <p:cNvSpPr/>
            <p:nvPr/>
          </p:nvSpPr>
          <p:spPr bwMode="auto">
            <a:xfrm>
              <a:off x="2742324" y="3647447"/>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92" name="타원 91"/>
            <p:cNvSpPr/>
            <p:nvPr/>
          </p:nvSpPr>
          <p:spPr bwMode="auto">
            <a:xfrm>
              <a:off x="3475460" y="3482165"/>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93" name="타원 92"/>
            <p:cNvSpPr/>
            <p:nvPr/>
          </p:nvSpPr>
          <p:spPr bwMode="auto">
            <a:xfrm>
              <a:off x="3331444" y="3482165"/>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94" name="타원 93"/>
            <p:cNvSpPr/>
            <p:nvPr/>
          </p:nvSpPr>
          <p:spPr bwMode="auto">
            <a:xfrm>
              <a:off x="3187428" y="3482165"/>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95" name="타원 94"/>
            <p:cNvSpPr/>
            <p:nvPr/>
          </p:nvSpPr>
          <p:spPr bwMode="auto">
            <a:xfrm>
              <a:off x="3022146" y="3484588"/>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96" name="타원 95"/>
            <p:cNvSpPr/>
            <p:nvPr/>
          </p:nvSpPr>
          <p:spPr bwMode="auto">
            <a:xfrm>
              <a:off x="2878130" y="3484588"/>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97" name="타원 96"/>
            <p:cNvSpPr/>
            <p:nvPr/>
          </p:nvSpPr>
          <p:spPr bwMode="auto">
            <a:xfrm>
              <a:off x="2734114" y="3484588"/>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98" name="타원 97"/>
            <p:cNvSpPr/>
            <p:nvPr/>
          </p:nvSpPr>
          <p:spPr bwMode="auto">
            <a:xfrm>
              <a:off x="3491880" y="3303827"/>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99" name="타원 98"/>
            <p:cNvSpPr/>
            <p:nvPr/>
          </p:nvSpPr>
          <p:spPr bwMode="auto">
            <a:xfrm>
              <a:off x="3347864" y="3303827"/>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00" name="타원 99"/>
            <p:cNvSpPr/>
            <p:nvPr/>
          </p:nvSpPr>
          <p:spPr bwMode="auto">
            <a:xfrm>
              <a:off x="3203848" y="3303827"/>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01" name="타원 100"/>
            <p:cNvSpPr/>
            <p:nvPr/>
          </p:nvSpPr>
          <p:spPr bwMode="auto">
            <a:xfrm>
              <a:off x="3038566" y="3306250"/>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02" name="타원 101"/>
            <p:cNvSpPr/>
            <p:nvPr/>
          </p:nvSpPr>
          <p:spPr bwMode="auto">
            <a:xfrm>
              <a:off x="2894550" y="3306250"/>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03" name="타원 102"/>
            <p:cNvSpPr/>
            <p:nvPr/>
          </p:nvSpPr>
          <p:spPr bwMode="auto">
            <a:xfrm>
              <a:off x="2750534" y="3306250"/>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04" name="타원 103"/>
            <p:cNvSpPr/>
            <p:nvPr/>
          </p:nvSpPr>
          <p:spPr bwMode="auto">
            <a:xfrm>
              <a:off x="3483670" y="3140968"/>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05" name="타원 104"/>
            <p:cNvSpPr/>
            <p:nvPr/>
          </p:nvSpPr>
          <p:spPr bwMode="auto">
            <a:xfrm>
              <a:off x="3339654" y="3140968"/>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06" name="타원 105"/>
            <p:cNvSpPr/>
            <p:nvPr/>
          </p:nvSpPr>
          <p:spPr bwMode="auto">
            <a:xfrm>
              <a:off x="3195638" y="3140968"/>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07" name="타원 106"/>
            <p:cNvSpPr/>
            <p:nvPr/>
          </p:nvSpPr>
          <p:spPr bwMode="auto">
            <a:xfrm>
              <a:off x="3030356" y="3143391"/>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08" name="타원 107"/>
            <p:cNvSpPr/>
            <p:nvPr/>
          </p:nvSpPr>
          <p:spPr bwMode="auto">
            <a:xfrm>
              <a:off x="2886340" y="3143391"/>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09" name="타원 108"/>
            <p:cNvSpPr/>
            <p:nvPr/>
          </p:nvSpPr>
          <p:spPr bwMode="auto">
            <a:xfrm>
              <a:off x="2742324" y="3143391"/>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10" name="타원 109"/>
            <p:cNvSpPr/>
            <p:nvPr/>
          </p:nvSpPr>
          <p:spPr bwMode="auto">
            <a:xfrm>
              <a:off x="3473037" y="2973263"/>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11" name="타원 110"/>
            <p:cNvSpPr/>
            <p:nvPr/>
          </p:nvSpPr>
          <p:spPr bwMode="auto">
            <a:xfrm>
              <a:off x="3329021" y="2973263"/>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12" name="타원 111"/>
            <p:cNvSpPr/>
            <p:nvPr/>
          </p:nvSpPr>
          <p:spPr bwMode="auto">
            <a:xfrm>
              <a:off x="3185005" y="2973263"/>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13" name="타원 112"/>
            <p:cNvSpPr/>
            <p:nvPr/>
          </p:nvSpPr>
          <p:spPr bwMode="auto">
            <a:xfrm>
              <a:off x="3019723" y="2975686"/>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14" name="타원 113"/>
            <p:cNvSpPr/>
            <p:nvPr/>
          </p:nvSpPr>
          <p:spPr bwMode="auto">
            <a:xfrm>
              <a:off x="2875707" y="2975686"/>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15" name="타원 114"/>
            <p:cNvSpPr/>
            <p:nvPr/>
          </p:nvSpPr>
          <p:spPr bwMode="auto">
            <a:xfrm>
              <a:off x="2731691" y="2975686"/>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16" name="타원 115"/>
            <p:cNvSpPr/>
            <p:nvPr/>
          </p:nvSpPr>
          <p:spPr bwMode="auto">
            <a:xfrm>
              <a:off x="3464827" y="2810404"/>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17" name="타원 116"/>
            <p:cNvSpPr/>
            <p:nvPr/>
          </p:nvSpPr>
          <p:spPr bwMode="auto">
            <a:xfrm>
              <a:off x="3320811" y="2810404"/>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18" name="타원 117"/>
            <p:cNvSpPr/>
            <p:nvPr/>
          </p:nvSpPr>
          <p:spPr bwMode="auto">
            <a:xfrm>
              <a:off x="3176795" y="2810404"/>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19" name="타원 118"/>
            <p:cNvSpPr/>
            <p:nvPr/>
          </p:nvSpPr>
          <p:spPr bwMode="auto">
            <a:xfrm>
              <a:off x="3011513" y="2812827"/>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20" name="타원 119"/>
            <p:cNvSpPr/>
            <p:nvPr/>
          </p:nvSpPr>
          <p:spPr bwMode="auto">
            <a:xfrm>
              <a:off x="2867497" y="2812827"/>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21" name="타원 120"/>
            <p:cNvSpPr/>
            <p:nvPr/>
          </p:nvSpPr>
          <p:spPr bwMode="auto">
            <a:xfrm>
              <a:off x="2723481" y="2812827"/>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22" name="타원 121"/>
            <p:cNvSpPr/>
            <p:nvPr/>
          </p:nvSpPr>
          <p:spPr bwMode="auto">
            <a:xfrm>
              <a:off x="3481247" y="2632066"/>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23" name="타원 122"/>
            <p:cNvSpPr/>
            <p:nvPr/>
          </p:nvSpPr>
          <p:spPr bwMode="auto">
            <a:xfrm>
              <a:off x="3337231" y="2632066"/>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24" name="타원 123"/>
            <p:cNvSpPr/>
            <p:nvPr/>
          </p:nvSpPr>
          <p:spPr bwMode="auto">
            <a:xfrm>
              <a:off x="3193215" y="2632066"/>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25" name="타원 124"/>
            <p:cNvSpPr/>
            <p:nvPr/>
          </p:nvSpPr>
          <p:spPr bwMode="auto">
            <a:xfrm>
              <a:off x="3027933" y="2634489"/>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26" name="타원 125"/>
            <p:cNvSpPr/>
            <p:nvPr/>
          </p:nvSpPr>
          <p:spPr bwMode="auto">
            <a:xfrm>
              <a:off x="2883917" y="2634489"/>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27" name="타원 126"/>
            <p:cNvSpPr/>
            <p:nvPr/>
          </p:nvSpPr>
          <p:spPr bwMode="auto">
            <a:xfrm>
              <a:off x="2739901" y="2634489"/>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28" name="타원 127"/>
            <p:cNvSpPr/>
            <p:nvPr/>
          </p:nvSpPr>
          <p:spPr bwMode="auto">
            <a:xfrm>
              <a:off x="3473037" y="2469207"/>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29" name="타원 128"/>
            <p:cNvSpPr/>
            <p:nvPr/>
          </p:nvSpPr>
          <p:spPr bwMode="auto">
            <a:xfrm>
              <a:off x="3329021" y="2469207"/>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30" name="타원 129"/>
            <p:cNvSpPr/>
            <p:nvPr/>
          </p:nvSpPr>
          <p:spPr bwMode="auto">
            <a:xfrm>
              <a:off x="3185005" y="2469207"/>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31" name="타원 130"/>
            <p:cNvSpPr/>
            <p:nvPr/>
          </p:nvSpPr>
          <p:spPr bwMode="auto">
            <a:xfrm>
              <a:off x="3019723" y="2471630"/>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32" name="타원 131"/>
            <p:cNvSpPr/>
            <p:nvPr/>
          </p:nvSpPr>
          <p:spPr bwMode="auto">
            <a:xfrm>
              <a:off x="2875707" y="2471630"/>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33" name="타원 132"/>
            <p:cNvSpPr/>
            <p:nvPr/>
          </p:nvSpPr>
          <p:spPr bwMode="auto">
            <a:xfrm>
              <a:off x="2731691" y="2471630"/>
              <a:ext cx="144016" cy="144016"/>
            </a:xfrm>
            <a:prstGeom prst="ellips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5" name="이등변 삼각형 4"/>
            <p:cNvSpPr/>
            <p:nvPr/>
          </p:nvSpPr>
          <p:spPr bwMode="auto">
            <a:xfrm>
              <a:off x="1465369" y="1210468"/>
              <a:ext cx="1018399" cy="842379"/>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6" name="이등변 삼각형 5"/>
            <p:cNvSpPr/>
            <p:nvPr/>
          </p:nvSpPr>
          <p:spPr bwMode="auto">
            <a:xfrm>
              <a:off x="2854095" y="1593367"/>
              <a:ext cx="648072" cy="459480"/>
            </a:xfrm>
            <a:prstGeom prst="triangle">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grpSp>
      <p:grpSp>
        <p:nvGrpSpPr>
          <p:cNvPr id="138" name="그룹 137"/>
          <p:cNvGrpSpPr/>
          <p:nvPr/>
        </p:nvGrpSpPr>
        <p:grpSpPr>
          <a:xfrm>
            <a:off x="1043608" y="2276872"/>
            <a:ext cx="2880320" cy="3744416"/>
            <a:chOff x="1043608" y="2276872"/>
            <a:chExt cx="2880320" cy="3744416"/>
          </a:xfrm>
        </p:grpSpPr>
        <p:sp>
          <p:nvSpPr>
            <p:cNvPr id="135" name="직사각형 134"/>
            <p:cNvSpPr/>
            <p:nvPr/>
          </p:nvSpPr>
          <p:spPr bwMode="auto">
            <a:xfrm>
              <a:off x="1043608" y="2276872"/>
              <a:ext cx="216024" cy="3744416"/>
            </a:xfrm>
            <a:prstGeom prst="rect">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36" name="직사각형 135"/>
            <p:cNvSpPr/>
            <p:nvPr/>
          </p:nvSpPr>
          <p:spPr bwMode="auto">
            <a:xfrm>
              <a:off x="3707904" y="2276872"/>
              <a:ext cx="216024" cy="3744416"/>
            </a:xfrm>
            <a:prstGeom prst="rect">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37" name="직사각형 136"/>
            <p:cNvSpPr/>
            <p:nvPr/>
          </p:nvSpPr>
          <p:spPr bwMode="auto">
            <a:xfrm>
              <a:off x="1259632" y="5805264"/>
              <a:ext cx="2448272" cy="216024"/>
            </a:xfrm>
            <a:prstGeom prst="rect">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grpSp>
      <p:sp>
        <p:nvSpPr>
          <p:cNvPr id="140" name="TextBox 139"/>
          <p:cNvSpPr txBox="1"/>
          <p:nvPr/>
        </p:nvSpPr>
        <p:spPr>
          <a:xfrm>
            <a:off x="4644008" y="1484784"/>
            <a:ext cx="3580467" cy="400110"/>
          </a:xfrm>
          <a:prstGeom prst="rect">
            <a:avLst/>
          </a:prstGeom>
          <a:noFill/>
        </p:spPr>
        <p:txBody>
          <a:bodyPr wrap="none" rtlCol="0">
            <a:spAutoFit/>
          </a:bodyPr>
          <a:lstStyle/>
          <a:p>
            <a:r>
              <a:rPr lang="en-US" altLang="ko-KR" sz="2000" dirty="0" smtClean="0"/>
              <a:t>1. Cold Trap Turn On : - 80 </a:t>
            </a:r>
            <a:r>
              <a:rPr lang="en-US" altLang="ko-KR" sz="2000" baseline="30000" dirty="0" err="1" smtClean="0"/>
              <a:t>o</a:t>
            </a:r>
            <a:r>
              <a:rPr lang="en-US" altLang="ko-KR" sz="2000" dirty="0" err="1" smtClean="0"/>
              <a:t>C</a:t>
            </a:r>
            <a:endParaRPr lang="ko-KR" altLang="en-US" sz="2000" dirty="0"/>
          </a:p>
        </p:txBody>
      </p:sp>
      <p:sp>
        <p:nvSpPr>
          <p:cNvPr id="141" name="TextBox 140"/>
          <p:cNvSpPr txBox="1"/>
          <p:nvPr/>
        </p:nvSpPr>
        <p:spPr>
          <a:xfrm>
            <a:off x="4644008" y="1988840"/>
            <a:ext cx="2106667" cy="400110"/>
          </a:xfrm>
          <a:prstGeom prst="rect">
            <a:avLst/>
          </a:prstGeom>
          <a:noFill/>
        </p:spPr>
        <p:txBody>
          <a:bodyPr wrap="none" rtlCol="0">
            <a:spAutoFit/>
          </a:bodyPr>
          <a:lstStyle/>
          <a:p>
            <a:r>
              <a:rPr lang="en-US" altLang="ko-KR" sz="2000" dirty="0" smtClean="0"/>
              <a:t>2. Sample Intake</a:t>
            </a:r>
            <a:endParaRPr lang="ko-KR" altLang="en-US" sz="2000" dirty="0"/>
          </a:p>
        </p:txBody>
      </p:sp>
      <p:sp>
        <p:nvSpPr>
          <p:cNvPr id="142" name="아래쪽 화살표 141"/>
          <p:cNvSpPr/>
          <p:nvPr/>
        </p:nvSpPr>
        <p:spPr bwMode="auto">
          <a:xfrm>
            <a:off x="1856962" y="836712"/>
            <a:ext cx="216024" cy="3240360"/>
          </a:xfrm>
          <a:prstGeom prst="down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cxnSp>
        <p:nvCxnSpPr>
          <p:cNvPr id="149" name="꺾인 연결선 148"/>
          <p:cNvCxnSpPr>
            <a:stCxn id="142" idx="2"/>
            <a:endCxn id="40" idx="4"/>
          </p:cNvCxnSpPr>
          <p:nvPr/>
        </p:nvCxnSpPr>
        <p:spPr bwMode="auto">
          <a:xfrm rot="16200000" flipH="1">
            <a:off x="2122887" y="3919159"/>
            <a:ext cx="965580" cy="1281406"/>
          </a:xfrm>
          <a:prstGeom prst="bentConnector3">
            <a:avLst>
              <a:gd name="adj1" fmla="val 123675"/>
            </a:avLst>
          </a:prstGeom>
          <a:ln>
            <a:prstDash val="dash"/>
            <a:headEnd type="none" w="med" len="med"/>
            <a:tailEnd type="arrow"/>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3">
            <a:schemeClr val="accent2"/>
          </a:lnRef>
          <a:fillRef idx="0">
            <a:schemeClr val="accent2"/>
          </a:fillRef>
          <a:effectRef idx="2">
            <a:schemeClr val="accent2"/>
          </a:effectRef>
          <a:fontRef idx="minor">
            <a:schemeClr val="tx1"/>
          </a:fontRef>
        </p:style>
      </p:cxnSp>
      <p:sp>
        <p:nvSpPr>
          <p:cNvPr id="150" name="TextBox 149"/>
          <p:cNvSpPr txBox="1"/>
          <p:nvPr/>
        </p:nvSpPr>
        <p:spPr>
          <a:xfrm>
            <a:off x="4644008" y="2492896"/>
            <a:ext cx="2528577" cy="400110"/>
          </a:xfrm>
          <a:prstGeom prst="rect">
            <a:avLst/>
          </a:prstGeom>
          <a:noFill/>
        </p:spPr>
        <p:txBody>
          <a:bodyPr wrap="none" rtlCol="0">
            <a:spAutoFit/>
          </a:bodyPr>
          <a:lstStyle/>
          <a:p>
            <a:r>
              <a:rPr lang="en-US" altLang="ko-KR" sz="2000" dirty="0" smtClean="0"/>
              <a:t>3. 1</a:t>
            </a:r>
            <a:r>
              <a:rPr lang="en-US" altLang="ko-KR" sz="2000" baseline="30000" dirty="0" smtClean="0"/>
              <a:t>st</a:t>
            </a:r>
            <a:r>
              <a:rPr lang="en-US" altLang="ko-KR" sz="2000" dirty="0" smtClean="0"/>
              <a:t> Trap : ~ -20</a:t>
            </a:r>
            <a:r>
              <a:rPr lang="en-US" altLang="ko-KR" sz="2000" baseline="30000" dirty="0" smtClean="0"/>
              <a:t> </a:t>
            </a:r>
            <a:r>
              <a:rPr lang="en-US" altLang="ko-KR" sz="2000" baseline="30000" dirty="0" err="1" smtClean="0"/>
              <a:t>o</a:t>
            </a:r>
            <a:r>
              <a:rPr lang="en-US" altLang="ko-KR" sz="2000" dirty="0" err="1" smtClean="0"/>
              <a:t>C</a:t>
            </a:r>
            <a:r>
              <a:rPr lang="en-US" altLang="ko-KR" sz="2000" dirty="0" smtClean="0"/>
              <a:t> </a:t>
            </a:r>
            <a:endParaRPr lang="ko-KR" altLang="en-US" sz="2000" dirty="0"/>
          </a:p>
        </p:txBody>
      </p:sp>
      <p:sp>
        <p:nvSpPr>
          <p:cNvPr id="151" name="아래쪽 화살표 150"/>
          <p:cNvSpPr/>
          <p:nvPr/>
        </p:nvSpPr>
        <p:spPr bwMode="auto">
          <a:xfrm rot="10800000">
            <a:off x="3081099" y="908720"/>
            <a:ext cx="216024" cy="2880320"/>
          </a:xfrm>
          <a:prstGeom prst="downArrow">
            <a:avLst/>
          </a:pr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52" name="TextBox 151"/>
          <p:cNvSpPr txBox="1"/>
          <p:nvPr/>
        </p:nvSpPr>
        <p:spPr>
          <a:xfrm>
            <a:off x="4635711" y="2996952"/>
            <a:ext cx="2584682" cy="400110"/>
          </a:xfrm>
          <a:prstGeom prst="rect">
            <a:avLst/>
          </a:prstGeom>
          <a:noFill/>
        </p:spPr>
        <p:txBody>
          <a:bodyPr wrap="none" rtlCol="0">
            <a:spAutoFit/>
          </a:bodyPr>
          <a:lstStyle/>
          <a:p>
            <a:r>
              <a:rPr lang="en-US" altLang="ko-KR" sz="2000" dirty="0" smtClean="0"/>
              <a:t>4. 2</a:t>
            </a:r>
            <a:r>
              <a:rPr lang="en-US" altLang="ko-KR" sz="2000" baseline="30000" dirty="0" smtClean="0"/>
              <a:t>nd</a:t>
            </a:r>
            <a:r>
              <a:rPr lang="en-US" altLang="ko-KR" sz="2000" dirty="0" smtClean="0"/>
              <a:t> Trap : ~ -50</a:t>
            </a:r>
            <a:r>
              <a:rPr lang="en-US" altLang="ko-KR" sz="2000" baseline="30000" dirty="0" smtClean="0"/>
              <a:t> </a:t>
            </a:r>
            <a:r>
              <a:rPr lang="en-US" altLang="ko-KR" sz="2000" baseline="30000" dirty="0" err="1" smtClean="0"/>
              <a:t>o</a:t>
            </a:r>
            <a:r>
              <a:rPr lang="en-US" altLang="ko-KR" sz="2000" dirty="0" err="1" smtClean="0"/>
              <a:t>C</a:t>
            </a:r>
            <a:r>
              <a:rPr lang="en-US" altLang="ko-KR" sz="2000" dirty="0" smtClean="0"/>
              <a:t> </a:t>
            </a:r>
            <a:endParaRPr lang="ko-KR" altLang="en-US" sz="2000" dirty="0"/>
          </a:p>
        </p:txBody>
      </p:sp>
      <p:sp>
        <p:nvSpPr>
          <p:cNvPr id="153" name="TextBox 152"/>
          <p:cNvSpPr txBox="1"/>
          <p:nvPr/>
        </p:nvSpPr>
        <p:spPr>
          <a:xfrm>
            <a:off x="4644008" y="3501008"/>
            <a:ext cx="4214102" cy="400110"/>
          </a:xfrm>
          <a:prstGeom prst="rect">
            <a:avLst/>
          </a:prstGeom>
          <a:noFill/>
        </p:spPr>
        <p:txBody>
          <a:bodyPr wrap="none" rtlCol="0">
            <a:spAutoFit/>
          </a:bodyPr>
          <a:lstStyle/>
          <a:p>
            <a:r>
              <a:rPr lang="en-US" altLang="ko-KR" sz="2000" dirty="0" smtClean="0"/>
              <a:t>5. Cold Trap Turned Off : Ambient +</a:t>
            </a:r>
            <a:endParaRPr lang="ko-KR" altLang="en-US" sz="2000" dirty="0"/>
          </a:p>
        </p:txBody>
      </p:sp>
      <p:sp>
        <p:nvSpPr>
          <p:cNvPr id="159" name="자유형 158"/>
          <p:cNvSpPr/>
          <p:nvPr/>
        </p:nvSpPr>
        <p:spPr bwMode="auto">
          <a:xfrm>
            <a:off x="1219200" y="5349836"/>
            <a:ext cx="1959935" cy="455428"/>
          </a:xfrm>
          <a:custGeom>
            <a:avLst/>
            <a:gdLst>
              <a:gd name="connsiteX0" fmla="*/ 56707 w 1959935"/>
              <a:gd name="connsiteY0" fmla="*/ 19493 h 455428"/>
              <a:gd name="connsiteX1" fmla="*/ 407581 w 1959935"/>
              <a:gd name="connsiteY1" fmla="*/ 40758 h 455428"/>
              <a:gd name="connsiteX2" fmla="*/ 460744 w 1959935"/>
              <a:gd name="connsiteY2" fmla="*/ 51391 h 455428"/>
              <a:gd name="connsiteX3" fmla="*/ 609600 w 1959935"/>
              <a:gd name="connsiteY3" fmla="*/ 62023 h 455428"/>
              <a:gd name="connsiteX4" fmla="*/ 854149 w 1959935"/>
              <a:gd name="connsiteY4" fmla="*/ 83289 h 455428"/>
              <a:gd name="connsiteX5" fmla="*/ 1555898 w 1959935"/>
              <a:gd name="connsiteY5" fmla="*/ 93921 h 455428"/>
              <a:gd name="connsiteX6" fmla="*/ 1747284 w 1959935"/>
              <a:gd name="connsiteY6" fmla="*/ 104554 h 455428"/>
              <a:gd name="connsiteX7" fmla="*/ 1821712 w 1959935"/>
              <a:gd name="connsiteY7" fmla="*/ 115186 h 455428"/>
              <a:gd name="connsiteX8" fmla="*/ 1959935 w 1959935"/>
              <a:gd name="connsiteY8" fmla="*/ 136451 h 455428"/>
              <a:gd name="connsiteX9" fmla="*/ 1938670 w 1959935"/>
              <a:gd name="connsiteY9" fmla="*/ 168349 h 455428"/>
              <a:gd name="connsiteX10" fmla="*/ 1906772 w 1959935"/>
              <a:gd name="connsiteY10" fmla="*/ 178982 h 455428"/>
              <a:gd name="connsiteX11" fmla="*/ 1704753 w 1959935"/>
              <a:gd name="connsiteY11" fmla="*/ 200247 h 455428"/>
              <a:gd name="connsiteX12" fmla="*/ 1545265 w 1959935"/>
              <a:gd name="connsiteY12" fmla="*/ 221512 h 455428"/>
              <a:gd name="connsiteX13" fmla="*/ 1513367 w 1959935"/>
              <a:gd name="connsiteY13" fmla="*/ 232144 h 455428"/>
              <a:gd name="connsiteX14" fmla="*/ 1364512 w 1959935"/>
              <a:gd name="connsiteY14" fmla="*/ 242777 h 455428"/>
              <a:gd name="connsiteX15" fmla="*/ 1311349 w 1959935"/>
              <a:gd name="connsiteY15" fmla="*/ 253409 h 455428"/>
              <a:gd name="connsiteX16" fmla="*/ 1151860 w 1959935"/>
              <a:gd name="connsiteY16" fmla="*/ 274675 h 455428"/>
              <a:gd name="connsiteX17" fmla="*/ 1109330 w 1959935"/>
              <a:gd name="connsiteY17" fmla="*/ 285307 h 455428"/>
              <a:gd name="connsiteX18" fmla="*/ 1034902 w 1959935"/>
              <a:gd name="connsiteY18" fmla="*/ 295940 h 455428"/>
              <a:gd name="connsiteX19" fmla="*/ 981740 w 1959935"/>
              <a:gd name="connsiteY19" fmla="*/ 306572 h 455428"/>
              <a:gd name="connsiteX20" fmla="*/ 896679 w 1959935"/>
              <a:gd name="connsiteY20" fmla="*/ 317205 h 455428"/>
              <a:gd name="connsiteX21" fmla="*/ 822251 w 1959935"/>
              <a:gd name="connsiteY21" fmla="*/ 327837 h 455428"/>
              <a:gd name="connsiteX22" fmla="*/ 758456 w 1959935"/>
              <a:gd name="connsiteY22" fmla="*/ 338470 h 455428"/>
              <a:gd name="connsiteX23" fmla="*/ 673395 w 1959935"/>
              <a:gd name="connsiteY23" fmla="*/ 349102 h 455428"/>
              <a:gd name="connsiteX24" fmla="*/ 609600 w 1959935"/>
              <a:gd name="connsiteY24" fmla="*/ 359735 h 455428"/>
              <a:gd name="connsiteX25" fmla="*/ 471377 w 1959935"/>
              <a:gd name="connsiteY25" fmla="*/ 370368 h 455428"/>
              <a:gd name="connsiteX26" fmla="*/ 354419 w 1959935"/>
              <a:gd name="connsiteY26" fmla="*/ 381000 h 455428"/>
              <a:gd name="connsiteX27" fmla="*/ 311888 w 1959935"/>
              <a:gd name="connsiteY27" fmla="*/ 391633 h 455428"/>
              <a:gd name="connsiteX28" fmla="*/ 279991 w 1959935"/>
              <a:gd name="connsiteY28" fmla="*/ 402265 h 455428"/>
              <a:gd name="connsiteX29" fmla="*/ 226828 w 1959935"/>
              <a:gd name="connsiteY29" fmla="*/ 412898 h 455428"/>
              <a:gd name="connsiteX30" fmla="*/ 194930 w 1959935"/>
              <a:gd name="connsiteY30" fmla="*/ 423530 h 455428"/>
              <a:gd name="connsiteX31" fmla="*/ 141767 w 1959935"/>
              <a:gd name="connsiteY31" fmla="*/ 434163 h 455428"/>
              <a:gd name="connsiteX32" fmla="*/ 67340 w 1959935"/>
              <a:gd name="connsiteY32" fmla="*/ 455428 h 455428"/>
              <a:gd name="connsiteX33" fmla="*/ 46074 w 1959935"/>
              <a:gd name="connsiteY33" fmla="*/ 370368 h 455428"/>
              <a:gd name="connsiteX34" fmla="*/ 56707 w 1959935"/>
              <a:gd name="connsiteY34" fmla="*/ 210879 h 455428"/>
              <a:gd name="connsiteX35" fmla="*/ 67340 w 1959935"/>
              <a:gd name="connsiteY35" fmla="*/ 157716 h 455428"/>
              <a:gd name="connsiteX36" fmla="*/ 56707 w 1959935"/>
              <a:gd name="connsiteY36" fmla="*/ 19493 h 45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59935" h="455428">
                <a:moveTo>
                  <a:pt x="56707" y="19493"/>
                </a:moveTo>
                <a:cubicBezTo>
                  <a:pt x="113414" y="0"/>
                  <a:pt x="296342" y="26853"/>
                  <a:pt x="407581" y="40758"/>
                </a:cubicBezTo>
                <a:cubicBezTo>
                  <a:pt x="425513" y="43000"/>
                  <a:pt x="442771" y="49499"/>
                  <a:pt x="460744" y="51391"/>
                </a:cubicBezTo>
                <a:cubicBezTo>
                  <a:pt x="510216" y="56599"/>
                  <a:pt x="560059" y="57519"/>
                  <a:pt x="609600" y="62023"/>
                </a:cubicBezTo>
                <a:cubicBezTo>
                  <a:pt x="754638" y="75208"/>
                  <a:pt x="652895" y="78320"/>
                  <a:pt x="854149" y="83289"/>
                </a:cubicBezTo>
                <a:lnTo>
                  <a:pt x="1555898" y="93921"/>
                </a:lnTo>
                <a:cubicBezTo>
                  <a:pt x="1619693" y="97465"/>
                  <a:pt x="1683594" y="99459"/>
                  <a:pt x="1747284" y="104554"/>
                </a:cubicBezTo>
                <a:cubicBezTo>
                  <a:pt x="1772265" y="106552"/>
                  <a:pt x="1796871" y="111874"/>
                  <a:pt x="1821712" y="115186"/>
                </a:cubicBezTo>
                <a:cubicBezTo>
                  <a:pt x="1937571" y="130634"/>
                  <a:pt x="1870615" y="118588"/>
                  <a:pt x="1959935" y="136451"/>
                </a:cubicBezTo>
                <a:cubicBezTo>
                  <a:pt x="1952847" y="147084"/>
                  <a:pt x="1948649" y="160366"/>
                  <a:pt x="1938670" y="168349"/>
                </a:cubicBezTo>
                <a:cubicBezTo>
                  <a:pt x="1929918" y="175351"/>
                  <a:pt x="1917762" y="176784"/>
                  <a:pt x="1906772" y="178982"/>
                </a:cubicBezTo>
                <a:cubicBezTo>
                  <a:pt x="1847251" y="190886"/>
                  <a:pt x="1759985" y="195644"/>
                  <a:pt x="1704753" y="200247"/>
                </a:cubicBezTo>
                <a:cubicBezTo>
                  <a:pt x="1600443" y="226323"/>
                  <a:pt x="1740539" y="193616"/>
                  <a:pt x="1545265" y="221512"/>
                </a:cubicBezTo>
                <a:cubicBezTo>
                  <a:pt x="1534170" y="223097"/>
                  <a:pt x="1524498" y="230834"/>
                  <a:pt x="1513367" y="232144"/>
                </a:cubicBezTo>
                <a:cubicBezTo>
                  <a:pt x="1463963" y="237956"/>
                  <a:pt x="1414130" y="239233"/>
                  <a:pt x="1364512" y="242777"/>
                </a:cubicBezTo>
                <a:cubicBezTo>
                  <a:pt x="1346791" y="246321"/>
                  <a:pt x="1329239" y="250853"/>
                  <a:pt x="1311349" y="253409"/>
                </a:cubicBezTo>
                <a:cubicBezTo>
                  <a:pt x="1212048" y="267595"/>
                  <a:pt x="1235344" y="257978"/>
                  <a:pt x="1151860" y="274675"/>
                </a:cubicBezTo>
                <a:cubicBezTo>
                  <a:pt x="1137531" y="277541"/>
                  <a:pt x="1123707" y="282693"/>
                  <a:pt x="1109330" y="285307"/>
                </a:cubicBezTo>
                <a:cubicBezTo>
                  <a:pt x="1084673" y="289790"/>
                  <a:pt x="1059622" y="291820"/>
                  <a:pt x="1034902" y="295940"/>
                </a:cubicBezTo>
                <a:cubicBezTo>
                  <a:pt x="1017076" y="298911"/>
                  <a:pt x="999601" y="303824"/>
                  <a:pt x="981740" y="306572"/>
                </a:cubicBezTo>
                <a:cubicBezTo>
                  <a:pt x="953498" y="310917"/>
                  <a:pt x="925003" y="313429"/>
                  <a:pt x="896679" y="317205"/>
                </a:cubicBezTo>
                <a:lnTo>
                  <a:pt x="822251" y="327837"/>
                </a:lnTo>
                <a:cubicBezTo>
                  <a:pt x="800943" y="331115"/>
                  <a:pt x="779798" y="335421"/>
                  <a:pt x="758456" y="338470"/>
                </a:cubicBezTo>
                <a:cubicBezTo>
                  <a:pt x="730169" y="342511"/>
                  <a:pt x="701682" y="345061"/>
                  <a:pt x="673395" y="349102"/>
                </a:cubicBezTo>
                <a:cubicBezTo>
                  <a:pt x="652053" y="352151"/>
                  <a:pt x="631040" y="357478"/>
                  <a:pt x="609600" y="359735"/>
                </a:cubicBezTo>
                <a:cubicBezTo>
                  <a:pt x="563643" y="364573"/>
                  <a:pt x="517428" y="366530"/>
                  <a:pt x="471377" y="370368"/>
                </a:cubicBezTo>
                <a:lnTo>
                  <a:pt x="354419" y="381000"/>
                </a:lnTo>
                <a:cubicBezTo>
                  <a:pt x="340242" y="384544"/>
                  <a:pt x="325939" y="387618"/>
                  <a:pt x="311888" y="391633"/>
                </a:cubicBezTo>
                <a:cubicBezTo>
                  <a:pt x="301112" y="394712"/>
                  <a:pt x="290864" y="399547"/>
                  <a:pt x="279991" y="402265"/>
                </a:cubicBezTo>
                <a:cubicBezTo>
                  <a:pt x="262459" y="406648"/>
                  <a:pt x="244360" y="408515"/>
                  <a:pt x="226828" y="412898"/>
                </a:cubicBezTo>
                <a:cubicBezTo>
                  <a:pt x="215955" y="415616"/>
                  <a:pt x="205803" y="420812"/>
                  <a:pt x="194930" y="423530"/>
                </a:cubicBezTo>
                <a:cubicBezTo>
                  <a:pt x="177398" y="427913"/>
                  <a:pt x="159409" y="430242"/>
                  <a:pt x="141767" y="434163"/>
                </a:cubicBezTo>
                <a:cubicBezTo>
                  <a:pt x="101718" y="443063"/>
                  <a:pt x="102858" y="443589"/>
                  <a:pt x="67340" y="455428"/>
                </a:cubicBezTo>
                <a:cubicBezTo>
                  <a:pt x="60251" y="427075"/>
                  <a:pt x="44130" y="399529"/>
                  <a:pt x="46074" y="370368"/>
                </a:cubicBezTo>
                <a:cubicBezTo>
                  <a:pt x="49618" y="317205"/>
                  <a:pt x="51405" y="263896"/>
                  <a:pt x="56707" y="210879"/>
                </a:cubicBezTo>
                <a:cubicBezTo>
                  <a:pt x="58505" y="192897"/>
                  <a:pt x="66213" y="175753"/>
                  <a:pt x="67340" y="157716"/>
                </a:cubicBezTo>
                <a:cubicBezTo>
                  <a:pt x="69772" y="118806"/>
                  <a:pt x="0" y="38986"/>
                  <a:pt x="56707" y="19493"/>
                </a:cubicBezTo>
                <a:close/>
              </a:path>
            </a:pathLst>
          </a:custGeom>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rgbClr r="0" g="0" b="0"/>
          </a:lnRef>
          <a:fillRef idx="1003">
            <a:schemeClr val="dk2"/>
          </a:fillRef>
          <a:effectRef idx="0">
            <a:scrgbClr r="0" g="0" b="0"/>
          </a:effectRef>
          <a:fontRef idx="major"/>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60" name="TextBox 159"/>
          <p:cNvSpPr txBox="1"/>
          <p:nvPr/>
        </p:nvSpPr>
        <p:spPr>
          <a:xfrm>
            <a:off x="4654641" y="3975627"/>
            <a:ext cx="1978427" cy="400110"/>
          </a:xfrm>
          <a:prstGeom prst="rect">
            <a:avLst/>
          </a:prstGeom>
          <a:noFill/>
        </p:spPr>
        <p:txBody>
          <a:bodyPr wrap="none" rtlCol="0">
            <a:spAutoFit/>
          </a:bodyPr>
          <a:lstStyle/>
          <a:p>
            <a:r>
              <a:rPr lang="en-US" altLang="ko-KR" sz="2000" dirty="0" smtClean="0"/>
              <a:t>6. Melting of ice</a:t>
            </a:r>
            <a:endParaRPr lang="ko-KR" altLang="en-US" sz="2000" dirty="0"/>
          </a:p>
        </p:txBody>
      </p:sp>
      <p:sp>
        <p:nvSpPr>
          <p:cNvPr id="163" name="TextBox 162"/>
          <p:cNvSpPr txBox="1"/>
          <p:nvPr/>
        </p:nvSpPr>
        <p:spPr>
          <a:xfrm>
            <a:off x="4644008" y="4469050"/>
            <a:ext cx="3945311" cy="400110"/>
          </a:xfrm>
          <a:prstGeom prst="rect">
            <a:avLst/>
          </a:prstGeom>
          <a:noFill/>
        </p:spPr>
        <p:txBody>
          <a:bodyPr wrap="none" rtlCol="0">
            <a:spAutoFit/>
          </a:bodyPr>
          <a:lstStyle/>
          <a:p>
            <a:r>
              <a:rPr lang="en-US" altLang="ko-KR" sz="2000" dirty="0" smtClean="0"/>
              <a:t>7. Pressurized and water drained</a:t>
            </a:r>
            <a:endParaRPr lang="ko-KR" altLang="en-US" sz="2000" dirty="0"/>
          </a:p>
        </p:txBody>
      </p:sp>
      <p:sp>
        <p:nvSpPr>
          <p:cNvPr id="143" name="직사각형 142"/>
          <p:cNvSpPr/>
          <p:nvPr/>
        </p:nvSpPr>
        <p:spPr bwMode="auto">
          <a:xfrm>
            <a:off x="1619672" y="1196752"/>
            <a:ext cx="45719" cy="4464496"/>
          </a:xfrm>
          <a:prstGeom prst="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62" name="아래쪽 화살표 161"/>
          <p:cNvSpPr/>
          <p:nvPr/>
        </p:nvSpPr>
        <p:spPr bwMode="auto">
          <a:xfrm rot="10800000">
            <a:off x="1568930" y="980728"/>
            <a:ext cx="144016" cy="4680520"/>
          </a:xfrm>
          <a:prstGeom prst="downArrow">
            <a:avLst/>
          </a:prstGeom>
          <a:ln>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ko-KR" altLang="en-US" sz="1500" b="0" i="0" u="none" strike="noStrike" cap="none" normalizeH="0" baseline="0" smtClean="0">
              <a:ln>
                <a:noFill/>
              </a:ln>
              <a:solidFill>
                <a:schemeClr val="tx1"/>
              </a:solidFill>
              <a:effectLst/>
              <a:latin typeface="Arial" pitchFamily="34" charset="0"/>
            </a:endParaRPr>
          </a:p>
        </p:txBody>
      </p:sp>
      <p:sp>
        <p:nvSpPr>
          <p:cNvPr id="134" name="TextBox 133"/>
          <p:cNvSpPr txBox="1"/>
          <p:nvPr/>
        </p:nvSpPr>
        <p:spPr>
          <a:xfrm>
            <a:off x="8820472" y="6534835"/>
            <a:ext cx="292068" cy="323165"/>
          </a:xfrm>
          <a:prstGeom prst="rect">
            <a:avLst/>
          </a:prstGeom>
          <a:noFill/>
        </p:spPr>
        <p:txBody>
          <a:bodyPr wrap="none" rtlCol="0">
            <a:spAutoFit/>
          </a:bodyPr>
          <a:lstStyle/>
          <a:p>
            <a:r>
              <a:rPr lang="en-US" altLang="ko-KR" dirty="0" smtClean="0"/>
              <a:t>9</a:t>
            </a:r>
            <a:endParaRPr lang="ko-KR"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1"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1000"/>
                                        <p:tgtEl>
                                          <p:spTgt spid="140"/>
                                        </p:tgtEl>
                                      </p:cBhvr>
                                    </p:animEffect>
                                    <p:anim calcmode="lin" valueType="num">
                                      <p:cBhvr>
                                        <p:cTn id="8" dur="1000" fill="hold"/>
                                        <p:tgtEl>
                                          <p:spTgt spid="140"/>
                                        </p:tgtEl>
                                        <p:attrNameLst>
                                          <p:attrName>ppt_x</p:attrName>
                                        </p:attrNameLst>
                                      </p:cBhvr>
                                      <p:tavLst>
                                        <p:tav tm="0">
                                          <p:val>
                                            <p:strVal val="#ppt_x"/>
                                          </p:val>
                                        </p:tav>
                                        <p:tav tm="100000">
                                          <p:val>
                                            <p:strVal val="#ppt_x"/>
                                          </p:val>
                                        </p:tav>
                                      </p:tavLst>
                                    </p:anim>
                                    <p:anim calcmode="lin" valueType="num">
                                      <p:cBhvr>
                                        <p:cTn id="9" dur="1000" fill="hold"/>
                                        <p:tgtEl>
                                          <p:spTgt spid="1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8"/>
                                        </p:tgtEl>
                                        <p:attrNameLst>
                                          <p:attrName>style.visibility</p:attrName>
                                        </p:attrNameLst>
                                      </p:cBhvr>
                                      <p:to>
                                        <p:strVal val="visible"/>
                                      </p:to>
                                    </p:set>
                                    <p:animEffect transition="in" filter="fade">
                                      <p:cBhvr>
                                        <p:cTn id="14" dur="2000"/>
                                        <p:tgtEl>
                                          <p:spTgt spid="138"/>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41"/>
                                        </p:tgtEl>
                                        <p:attrNameLst>
                                          <p:attrName>style.visibility</p:attrName>
                                        </p:attrNameLst>
                                      </p:cBhvr>
                                      <p:to>
                                        <p:strVal val="visible"/>
                                      </p:to>
                                    </p:set>
                                    <p:animEffect transition="in" filter="fade">
                                      <p:cBhvr>
                                        <p:cTn id="19" dur="1000"/>
                                        <p:tgtEl>
                                          <p:spTgt spid="141"/>
                                        </p:tgtEl>
                                      </p:cBhvr>
                                    </p:animEffect>
                                    <p:anim calcmode="lin" valueType="num">
                                      <p:cBhvr>
                                        <p:cTn id="20" dur="1000" fill="hold"/>
                                        <p:tgtEl>
                                          <p:spTgt spid="141"/>
                                        </p:tgtEl>
                                        <p:attrNameLst>
                                          <p:attrName>ppt_x</p:attrName>
                                        </p:attrNameLst>
                                      </p:cBhvr>
                                      <p:tavLst>
                                        <p:tav tm="0">
                                          <p:val>
                                            <p:strVal val="#ppt_x"/>
                                          </p:val>
                                        </p:tav>
                                        <p:tav tm="100000">
                                          <p:val>
                                            <p:strVal val="#ppt_x"/>
                                          </p:val>
                                        </p:tav>
                                      </p:tavLst>
                                    </p:anim>
                                    <p:anim calcmode="lin" valueType="num">
                                      <p:cBhvr>
                                        <p:cTn id="21" dur="1000" fill="hold"/>
                                        <p:tgtEl>
                                          <p:spTgt spid="14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42"/>
                                        </p:tgtEl>
                                        <p:attrNameLst>
                                          <p:attrName>style.visibility</p:attrName>
                                        </p:attrNameLst>
                                      </p:cBhvr>
                                      <p:to>
                                        <p:strVal val="visible"/>
                                      </p:to>
                                    </p:set>
                                    <p:animEffect transition="in" filter="fade">
                                      <p:cBhvr>
                                        <p:cTn id="26" dur="1000"/>
                                        <p:tgtEl>
                                          <p:spTgt spid="142"/>
                                        </p:tgtEl>
                                      </p:cBhvr>
                                    </p:animEffect>
                                    <p:anim calcmode="lin" valueType="num">
                                      <p:cBhvr>
                                        <p:cTn id="27" dur="1000" fill="hold"/>
                                        <p:tgtEl>
                                          <p:spTgt spid="142"/>
                                        </p:tgtEl>
                                        <p:attrNameLst>
                                          <p:attrName>ppt_x</p:attrName>
                                        </p:attrNameLst>
                                      </p:cBhvr>
                                      <p:tavLst>
                                        <p:tav tm="0">
                                          <p:val>
                                            <p:strVal val="#ppt_x"/>
                                          </p:val>
                                        </p:tav>
                                        <p:tav tm="100000">
                                          <p:val>
                                            <p:strVal val="#ppt_x"/>
                                          </p:val>
                                        </p:tav>
                                      </p:tavLst>
                                    </p:anim>
                                    <p:anim calcmode="lin" valueType="num">
                                      <p:cBhvr>
                                        <p:cTn id="28"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50"/>
                                        </p:tgtEl>
                                        <p:attrNameLst>
                                          <p:attrName>style.visibility</p:attrName>
                                        </p:attrNameLst>
                                      </p:cBhvr>
                                      <p:to>
                                        <p:strVal val="visible"/>
                                      </p:to>
                                    </p:set>
                                    <p:animEffect transition="in" filter="fade">
                                      <p:cBhvr>
                                        <p:cTn id="33" dur="1000"/>
                                        <p:tgtEl>
                                          <p:spTgt spid="150"/>
                                        </p:tgtEl>
                                      </p:cBhvr>
                                    </p:animEffect>
                                    <p:anim calcmode="lin" valueType="num">
                                      <p:cBhvr>
                                        <p:cTn id="34" dur="1000" fill="hold"/>
                                        <p:tgtEl>
                                          <p:spTgt spid="150"/>
                                        </p:tgtEl>
                                        <p:attrNameLst>
                                          <p:attrName>ppt_x</p:attrName>
                                        </p:attrNameLst>
                                      </p:cBhvr>
                                      <p:tavLst>
                                        <p:tav tm="0">
                                          <p:val>
                                            <p:strVal val="#ppt_x"/>
                                          </p:val>
                                        </p:tav>
                                        <p:tav tm="100000">
                                          <p:val>
                                            <p:strVal val="#ppt_x"/>
                                          </p:val>
                                        </p:tav>
                                      </p:tavLst>
                                    </p:anim>
                                    <p:anim calcmode="lin" valueType="num">
                                      <p:cBhvr>
                                        <p:cTn id="35" dur="1000" fill="hold"/>
                                        <p:tgtEl>
                                          <p:spTgt spid="15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49"/>
                                        </p:tgtEl>
                                        <p:attrNameLst>
                                          <p:attrName>style.visibility</p:attrName>
                                        </p:attrNameLst>
                                      </p:cBhvr>
                                      <p:to>
                                        <p:strVal val="visible"/>
                                      </p:to>
                                    </p:set>
                                    <p:animEffect transition="in" filter="fade">
                                      <p:cBhvr>
                                        <p:cTn id="40" dur="1000"/>
                                        <p:tgtEl>
                                          <p:spTgt spid="149"/>
                                        </p:tgtEl>
                                      </p:cBhvr>
                                    </p:animEffect>
                                    <p:anim calcmode="lin" valueType="num">
                                      <p:cBhvr>
                                        <p:cTn id="41" dur="1000" fill="hold"/>
                                        <p:tgtEl>
                                          <p:spTgt spid="149"/>
                                        </p:tgtEl>
                                        <p:attrNameLst>
                                          <p:attrName>ppt_x</p:attrName>
                                        </p:attrNameLst>
                                      </p:cBhvr>
                                      <p:tavLst>
                                        <p:tav tm="0">
                                          <p:val>
                                            <p:strVal val="#ppt_x"/>
                                          </p:val>
                                        </p:tav>
                                        <p:tav tm="100000">
                                          <p:val>
                                            <p:strVal val="#ppt_x"/>
                                          </p:val>
                                        </p:tav>
                                      </p:tavLst>
                                    </p:anim>
                                    <p:anim calcmode="lin" valueType="num">
                                      <p:cBhvr>
                                        <p:cTn id="42"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52"/>
                                        </p:tgtEl>
                                        <p:attrNameLst>
                                          <p:attrName>style.visibility</p:attrName>
                                        </p:attrNameLst>
                                      </p:cBhvr>
                                      <p:to>
                                        <p:strVal val="visible"/>
                                      </p:to>
                                    </p:set>
                                    <p:animEffect transition="in" filter="fade">
                                      <p:cBhvr>
                                        <p:cTn id="47" dur="1000"/>
                                        <p:tgtEl>
                                          <p:spTgt spid="152"/>
                                        </p:tgtEl>
                                      </p:cBhvr>
                                    </p:animEffect>
                                    <p:anim calcmode="lin" valueType="num">
                                      <p:cBhvr>
                                        <p:cTn id="48" dur="1000" fill="hold"/>
                                        <p:tgtEl>
                                          <p:spTgt spid="152"/>
                                        </p:tgtEl>
                                        <p:attrNameLst>
                                          <p:attrName>ppt_x</p:attrName>
                                        </p:attrNameLst>
                                      </p:cBhvr>
                                      <p:tavLst>
                                        <p:tav tm="0">
                                          <p:val>
                                            <p:strVal val="#ppt_x"/>
                                          </p:val>
                                        </p:tav>
                                        <p:tav tm="100000">
                                          <p:val>
                                            <p:strVal val="#ppt_x"/>
                                          </p:val>
                                        </p:tav>
                                      </p:tavLst>
                                    </p:anim>
                                    <p:anim calcmode="lin" valueType="num">
                                      <p:cBhvr>
                                        <p:cTn id="49" dur="1000" fill="hold"/>
                                        <p:tgtEl>
                                          <p:spTgt spid="15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151"/>
                                        </p:tgtEl>
                                        <p:attrNameLst>
                                          <p:attrName>style.visibility</p:attrName>
                                        </p:attrNameLst>
                                      </p:cBhvr>
                                      <p:to>
                                        <p:strVal val="visible"/>
                                      </p:to>
                                    </p:set>
                                    <p:animEffect transition="in" filter="slide(fromBottom)">
                                      <p:cBhvr>
                                        <p:cTn id="54" dur="500"/>
                                        <p:tgtEl>
                                          <p:spTgt spid="151"/>
                                        </p:tgtEl>
                                      </p:cBhvr>
                                    </p:animEffect>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153"/>
                                        </p:tgtEl>
                                        <p:attrNameLst>
                                          <p:attrName>style.visibility</p:attrName>
                                        </p:attrNameLst>
                                      </p:cBhvr>
                                      <p:to>
                                        <p:strVal val="visible"/>
                                      </p:to>
                                    </p:set>
                                    <p:animEffect transition="in" filter="fade">
                                      <p:cBhvr>
                                        <p:cTn id="59" dur="1000"/>
                                        <p:tgtEl>
                                          <p:spTgt spid="153"/>
                                        </p:tgtEl>
                                      </p:cBhvr>
                                    </p:animEffect>
                                    <p:anim calcmode="lin" valueType="num">
                                      <p:cBhvr>
                                        <p:cTn id="60" dur="1000" fill="hold"/>
                                        <p:tgtEl>
                                          <p:spTgt spid="153"/>
                                        </p:tgtEl>
                                        <p:attrNameLst>
                                          <p:attrName>ppt_x</p:attrName>
                                        </p:attrNameLst>
                                      </p:cBhvr>
                                      <p:tavLst>
                                        <p:tav tm="0">
                                          <p:val>
                                            <p:strVal val="#ppt_x"/>
                                          </p:val>
                                        </p:tav>
                                        <p:tav tm="100000">
                                          <p:val>
                                            <p:strVal val="#ppt_x"/>
                                          </p:val>
                                        </p:tav>
                                      </p:tavLst>
                                    </p:anim>
                                    <p:anim calcmode="lin" valueType="num">
                                      <p:cBhvr>
                                        <p:cTn id="61" dur="1000" fill="hold"/>
                                        <p:tgtEl>
                                          <p:spTgt spid="15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2000"/>
                                        <p:tgtEl>
                                          <p:spTgt spid="138"/>
                                        </p:tgtEl>
                                      </p:cBhvr>
                                    </p:animEffect>
                                    <p:set>
                                      <p:cBhvr>
                                        <p:cTn id="66" dur="1" fill="hold">
                                          <p:stCondLst>
                                            <p:cond delay="1999"/>
                                          </p:stCondLst>
                                        </p:cTn>
                                        <p:tgtEl>
                                          <p:spTgt spid="13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160"/>
                                        </p:tgtEl>
                                        <p:attrNameLst>
                                          <p:attrName>style.visibility</p:attrName>
                                        </p:attrNameLst>
                                      </p:cBhvr>
                                      <p:to>
                                        <p:strVal val="visible"/>
                                      </p:to>
                                    </p:set>
                                    <p:animEffect transition="in" filter="fade">
                                      <p:cBhvr>
                                        <p:cTn id="71" dur="1000"/>
                                        <p:tgtEl>
                                          <p:spTgt spid="160"/>
                                        </p:tgtEl>
                                      </p:cBhvr>
                                    </p:animEffect>
                                    <p:anim calcmode="lin" valueType="num">
                                      <p:cBhvr>
                                        <p:cTn id="72" dur="1000" fill="hold"/>
                                        <p:tgtEl>
                                          <p:spTgt spid="160"/>
                                        </p:tgtEl>
                                        <p:attrNameLst>
                                          <p:attrName>ppt_x</p:attrName>
                                        </p:attrNameLst>
                                      </p:cBhvr>
                                      <p:tavLst>
                                        <p:tav tm="0">
                                          <p:val>
                                            <p:strVal val="#ppt_x"/>
                                          </p:val>
                                        </p:tav>
                                        <p:tav tm="100000">
                                          <p:val>
                                            <p:strVal val="#ppt_x"/>
                                          </p:val>
                                        </p:tav>
                                      </p:tavLst>
                                    </p:anim>
                                    <p:anim calcmode="lin" valueType="num">
                                      <p:cBhvr>
                                        <p:cTn id="73" dur="1000" fill="hold"/>
                                        <p:tgtEl>
                                          <p:spTgt spid="160"/>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59"/>
                                        </p:tgtEl>
                                        <p:attrNameLst>
                                          <p:attrName>style.visibility</p:attrName>
                                        </p:attrNameLst>
                                      </p:cBhvr>
                                      <p:to>
                                        <p:strVal val="visible"/>
                                      </p:to>
                                    </p:set>
                                    <p:animEffect transition="in" filter="fade">
                                      <p:cBhvr>
                                        <p:cTn id="78" dur="2000"/>
                                        <p:tgtEl>
                                          <p:spTgt spid="159"/>
                                        </p:tgtEl>
                                      </p:cBhvr>
                                    </p:animEffect>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grpId="0" nodeType="clickEffect">
                                  <p:stCondLst>
                                    <p:cond delay="0"/>
                                  </p:stCondLst>
                                  <p:childTnLst>
                                    <p:set>
                                      <p:cBhvr>
                                        <p:cTn id="82" dur="1" fill="hold">
                                          <p:stCondLst>
                                            <p:cond delay="0"/>
                                          </p:stCondLst>
                                        </p:cTn>
                                        <p:tgtEl>
                                          <p:spTgt spid="163"/>
                                        </p:tgtEl>
                                        <p:attrNameLst>
                                          <p:attrName>style.visibility</p:attrName>
                                        </p:attrNameLst>
                                      </p:cBhvr>
                                      <p:to>
                                        <p:strVal val="visible"/>
                                      </p:to>
                                    </p:set>
                                    <p:animEffect transition="in" filter="fade">
                                      <p:cBhvr>
                                        <p:cTn id="83" dur="1000"/>
                                        <p:tgtEl>
                                          <p:spTgt spid="163"/>
                                        </p:tgtEl>
                                      </p:cBhvr>
                                    </p:animEffect>
                                    <p:anim calcmode="lin" valueType="num">
                                      <p:cBhvr>
                                        <p:cTn id="84" dur="1000" fill="hold"/>
                                        <p:tgtEl>
                                          <p:spTgt spid="163"/>
                                        </p:tgtEl>
                                        <p:attrNameLst>
                                          <p:attrName>ppt_x</p:attrName>
                                        </p:attrNameLst>
                                      </p:cBhvr>
                                      <p:tavLst>
                                        <p:tav tm="0">
                                          <p:val>
                                            <p:strVal val="#ppt_x"/>
                                          </p:val>
                                        </p:tav>
                                        <p:tav tm="100000">
                                          <p:val>
                                            <p:strVal val="#ppt_x"/>
                                          </p:val>
                                        </p:tav>
                                      </p:tavLst>
                                    </p:anim>
                                    <p:anim calcmode="lin" valueType="num">
                                      <p:cBhvr>
                                        <p:cTn id="85" dur="1000" fill="hold"/>
                                        <p:tgtEl>
                                          <p:spTgt spid="163"/>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2" presetClass="entr" presetSubtype="4" fill="hold" grpId="1" nodeType="clickEffect">
                                  <p:stCondLst>
                                    <p:cond delay="0"/>
                                  </p:stCondLst>
                                  <p:childTnLst>
                                    <p:set>
                                      <p:cBhvr>
                                        <p:cTn id="89" dur="1" fill="hold">
                                          <p:stCondLst>
                                            <p:cond delay="0"/>
                                          </p:stCondLst>
                                        </p:cTn>
                                        <p:tgtEl>
                                          <p:spTgt spid="162"/>
                                        </p:tgtEl>
                                        <p:attrNameLst>
                                          <p:attrName>style.visibility</p:attrName>
                                        </p:attrNameLst>
                                      </p:cBhvr>
                                      <p:to>
                                        <p:strVal val="visible"/>
                                      </p:to>
                                    </p:set>
                                    <p:animEffect transition="in" filter="slide(fromBottom)">
                                      <p:cBhvr>
                                        <p:cTn id="90"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1"/>
      <p:bldP spid="141" grpId="0"/>
      <p:bldP spid="142" grpId="0" animBg="1"/>
      <p:bldP spid="150" grpId="0"/>
      <p:bldP spid="151" grpId="0" animBg="1"/>
      <p:bldP spid="152" grpId="0"/>
      <p:bldP spid="153" grpId="0"/>
      <p:bldP spid="159" grpId="0" animBg="1"/>
      <p:bldP spid="160" grpId="0"/>
      <p:bldP spid="163" grpId="0"/>
      <p:bldP spid="162" grpId="1" animBg="1"/>
    </p:bldLst>
  </p:timing>
</p:sld>
</file>

<file path=ppt/theme/theme1.xml><?xml version="1.0" encoding="utf-8"?>
<a:theme xmlns:a="http://schemas.openxmlformats.org/drawingml/2006/main" name="1_UNFCCC_Master 70pt title">
  <a:themeElements>
    <a:clrScheme name="Custom 2">
      <a:dk1>
        <a:srgbClr val="000000"/>
      </a:dk1>
      <a:lt1>
        <a:srgbClr val="FFFFFF"/>
      </a:lt1>
      <a:dk2>
        <a:srgbClr val="4B93DC"/>
      </a:dk2>
      <a:lt2>
        <a:srgbClr val="808080"/>
      </a:lt2>
      <a:accent1>
        <a:srgbClr val="CCA674"/>
      </a:accent1>
      <a:accent2>
        <a:srgbClr val="FB927D"/>
      </a:accent2>
      <a:accent3>
        <a:srgbClr val="FFFFFF"/>
      </a:accent3>
      <a:accent4>
        <a:srgbClr val="000000"/>
      </a:accent4>
      <a:accent5>
        <a:srgbClr val="E2D0BC"/>
      </a:accent5>
      <a:accent6>
        <a:srgbClr val="E38471"/>
      </a:accent6>
      <a:hlink>
        <a:srgbClr val="FF0000"/>
      </a:hlink>
      <a:folHlink>
        <a:srgbClr val="FF0000"/>
      </a:folHlink>
    </a:clrScheme>
    <a:fontScheme name="UNFCCC_Master 70pt titl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5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5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UNFCCC_Master 70pt title 1">
        <a:dk1>
          <a:srgbClr val="000000"/>
        </a:dk1>
        <a:lt1>
          <a:srgbClr val="FFFFFF"/>
        </a:lt1>
        <a:dk2>
          <a:srgbClr val="4B93DC"/>
        </a:dk2>
        <a:lt2>
          <a:srgbClr val="808080"/>
        </a:lt2>
        <a:accent1>
          <a:srgbClr val="CCA674"/>
        </a:accent1>
        <a:accent2>
          <a:srgbClr val="FB927D"/>
        </a:accent2>
        <a:accent3>
          <a:srgbClr val="FFFFFF"/>
        </a:accent3>
        <a:accent4>
          <a:srgbClr val="000000"/>
        </a:accent4>
        <a:accent5>
          <a:srgbClr val="E2D0BC"/>
        </a:accent5>
        <a:accent6>
          <a:srgbClr val="E38471"/>
        </a:accent6>
        <a:hlink>
          <a:srgbClr val="A8D6BC"/>
        </a:hlink>
        <a:folHlink>
          <a:srgbClr val="B6D4B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4B93DC"/>
      </a:dk2>
      <a:lt2>
        <a:srgbClr val="808080"/>
      </a:lt2>
      <a:accent1>
        <a:srgbClr val="CCA674"/>
      </a:accent1>
      <a:accent2>
        <a:srgbClr val="FB927D"/>
      </a:accent2>
      <a:accent3>
        <a:srgbClr val="FFFFFF"/>
      </a:accent3>
      <a:accent4>
        <a:srgbClr val="000000"/>
      </a:accent4>
      <a:accent5>
        <a:srgbClr val="E2D0BC"/>
      </a:accent5>
      <a:accent6>
        <a:srgbClr val="E38471"/>
      </a:accent6>
      <a:hlink>
        <a:srgbClr val="A8D6BC"/>
      </a:hlink>
      <a:folHlink>
        <a:srgbClr val="B6D4B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9064</TotalTime>
  <Words>1428</Words>
  <Application>Microsoft Office PowerPoint</Application>
  <PresentationFormat>화면 슬라이드 쇼(4:3)</PresentationFormat>
  <Paragraphs>415</Paragraphs>
  <Slides>45</Slides>
  <Notes>45</Notes>
  <HiddenSlides>0</HiddenSlides>
  <MMClips>0</MMClips>
  <ScaleCrop>false</ScaleCrop>
  <HeadingPairs>
    <vt:vector size="4" baseType="variant">
      <vt:variant>
        <vt:lpstr>테마</vt:lpstr>
      </vt:variant>
      <vt:variant>
        <vt:i4>1</vt:i4>
      </vt:variant>
      <vt:variant>
        <vt:lpstr>슬라이드 제목</vt:lpstr>
      </vt:variant>
      <vt:variant>
        <vt:i4>45</vt:i4>
      </vt:variant>
    </vt:vector>
  </HeadingPairs>
  <TitlesOfParts>
    <vt:vector size="46" baseType="lpstr">
      <vt:lpstr>1_UNFCCC_Master 70pt title</vt:lpstr>
      <vt:lpstr>Development of Remote Controlled Dehumidification System for GHG Analyzers</vt:lpstr>
      <vt:lpstr>슬라이드 2</vt:lpstr>
      <vt:lpstr>슬라이드 3</vt:lpstr>
      <vt:lpstr>Development of Dehumidification System</vt:lpstr>
      <vt:lpstr>Detailed explanation of Dehumidification System</vt:lpstr>
      <vt:lpstr>Construction of Dehumidification System</vt:lpstr>
      <vt:lpstr>Specification of Cold Trap</vt:lpstr>
      <vt:lpstr>Drawing of Cold Chamber</vt:lpstr>
      <vt:lpstr>Dehumidification Process</vt:lpstr>
      <vt:lpstr>Specification of Pump</vt:lpstr>
      <vt:lpstr>PLC Control Module (Sequence Program)</vt:lpstr>
      <vt:lpstr>Step 1 : Stream A turn On</vt:lpstr>
      <vt:lpstr>Step 2 : Stand-by Stream B </vt:lpstr>
      <vt:lpstr>Step 3: Stream A Turn Off / Melt Ice</vt:lpstr>
      <vt:lpstr>Step 4 : Trap A Pressurize &amp; Water drain</vt:lpstr>
      <vt:lpstr>Step 5: Stand-by Stream A</vt:lpstr>
      <vt:lpstr>Performance (Test Data)</vt:lpstr>
      <vt:lpstr>REMOVAL EFFICIENCY</vt:lpstr>
      <vt:lpstr>COMPARISION OF MOISTURE DATA</vt:lpstr>
      <vt:lpstr>MOISTUER ANALYZER DATA</vt:lpstr>
      <vt:lpstr>슬라이드 21</vt:lpstr>
      <vt:lpstr>슬라이드 22</vt:lpstr>
      <vt:lpstr>슬라이드 23</vt:lpstr>
      <vt:lpstr>슬라이드 24</vt:lpstr>
      <vt:lpstr>Pictures of Dehumidification System</vt:lpstr>
      <vt:lpstr>슬라이드 26</vt:lpstr>
      <vt:lpstr>Remote Control System</vt:lpstr>
      <vt:lpstr>Monitoring Camera</vt:lpstr>
      <vt:lpstr>Dehumidification System</vt:lpstr>
      <vt:lpstr>Calibration System</vt:lpstr>
      <vt:lpstr>Remote Control Program </vt:lpstr>
      <vt:lpstr>슬라이드 32</vt:lpstr>
      <vt:lpstr>GnL Products</vt:lpstr>
      <vt:lpstr>SPECIFICATIONS OF MRS-CT(Research)</vt:lpstr>
      <vt:lpstr>SPECIFICATIONS OF MRS-CT</vt:lpstr>
      <vt:lpstr>MRS-CT (BREND NEW)</vt:lpstr>
      <vt:lpstr>SPECIFICATIONS OF MRS-TEC</vt:lpstr>
      <vt:lpstr>PORTABLE TEC DRYER</vt:lpstr>
      <vt:lpstr>STREAM SELECTION – VICI MPV</vt:lpstr>
      <vt:lpstr>Exhibition</vt:lpstr>
      <vt:lpstr>KMA(2012)</vt:lpstr>
      <vt:lpstr>GREEN TECH FORUM(2012)</vt:lpstr>
      <vt:lpstr>APMP (2012)</vt:lpstr>
      <vt:lpstr>슬라이드 44</vt:lpstr>
      <vt:lpstr>슬라이드 45</vt:lpstr>
    </vt:vector>
  </TitlesOfParts>
  <Company>UNFCCC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UNFCCC GHG emission indicators</dc:title>
  <dc:creator>Hinko vincar</dc:creator>
  <cp:lastModifiedBy>기상청</cp:lastModifiedBy>
  <cp:revision>418</cp:revision>
  <cp:lastPrinted>2012-06-21T12:39:48Z</cp:lastPrinted>
  <dcterms:created xsi:type="dcterms:W3CDTF">2012-06-16T19:08:43Z</dcterms:created>
  <dcterms:modified xsi:type="dcterms:W3CDTF">2013-12-19T01:37:29Z</dcterms:modified>
</cp:coreProperties>
</file>